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4"/>
    <p:sldMasterId id="2147483796" r:id="rId5"/>
    <p:sldMasterId id="2147483921" r:id="rId6"/>
  </p:sldMasterIdLst>
  <p:notesMasterIdLst>
    <p:notesMasterId r:id="rId33"/>
  </p:notesMasterIdLst>
  <p:handoutMasterIdLst>
    <p:handoutMasterId r:id="rId34"/>
  </p:handoutMasterIdLst>
  <p:sldIdLst>
    <p:sldId id="4621" r:id="rId7"/>
    <p:sldId id="3385" r:id="rId8"/>
    <p:sldId id="4761" r:id="rId9"/>
    <p:sldId id="4762" r:id="rId10"/>
    <p:sldId id="4763" r:id="rId11"/>
    <p:sldId id="4760" r:id="rId12"/>
    <p:sldId id="4754" r:id="rId13"/>
    <p:sldId id="4755" r:id="rId14"/>
    <p:sldId id="4756" r:id="rId15"/>
    <p:sldId id="4757" r:id="rId16"/>
    <p:sldId id="4758" r:id="rId17"/>
    <p:sldId id="3393" r:id="rId18"/>
    <p:sldId id="4759" r:id="rId19"/>
    <p:sldId id="3394" r:id="rId20"/>
    <p:sldId id="3395" r:id="rId21"/>
    <p:sldId id="3415" r:id="rId22"/>
    <p:sldId id="4753" r:id="rId23"/>
    <p:sldId id="308" r:id="rId24"/>
    <p:sldId id="265" r:id="rId25"/>
    <p:sldId id="3391" r:id="rId26"/>
    <p:sldId id="3387" r:id="rId27"/>
    <p:sldId id="3392" r:id="rId28"/>
    <p:sldId id="3388" r:id="rId29"/>
    <p:sldId id="4764" r:id="rId30"/>
    <p:sldId id="4765" r:id="rId31"/>
    <p:sldId id="3414"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267" userDrawn="1">
          <p15:clr>
            <a:srgbClr val="A4A3A4"/>
          </p15:clr>
        </p15:guide>
        <p15:guide id="3" orient="horz" pos="1117" userDrawn="1">
          <p15:clr>
            <a:srgbClr val="A4A3A4"/>
          </p15:clr>
        </p15:guide>
        <p15:guide id="4" pos="7413" userDrawn="1">
          <p15:clr>
            <a:srgbClr val="A4A3A4"/>
          </p15:clr>
        </p15:guide>
        <p15:guide id="5" pos="1216" userDrawn="1">
          <p15:clr>
            <a:srgbClr val="A4A3A4"/>
          </p15:clr>
        </p15:guide>
        <p15:guide id="6" pos="715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3552"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3399"/>
    <a:srgbClr val="3A8541"/>
    <a:srgbClr val="1C8EC7"/>
    <a:srgbClr val="FFF1E5"/>
    <a:srgbClr val="666F76"/>
    <a:srgbClr val="FFFFFF"/>
    <a:srgbClr val="E4F5FC"/>
    <a:srgbClr val="F66F00"/>
    <a:srgbClr val="FF7D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EF2E0-11E9-4380-9FC2-6626060C4CB3}" v="164" dt="2023-11-12T11:14:31.443"/>
    <p1510:client id="{9918D35F-CBCF-41A4-B4E1-19EE040A436C}" v="15" dt="2023-11-12T11:18:11.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81565" autoAdjust="0"/>
  </p:normalViewPr>
  <p:slideViewPr>
    <p:cSldViewPr>
      <p:cViewPr varScale="1">
        <p:scale>
          <a:sx n="51" d="100"/>
          <a:sy n="51" d="100"/>
        </p:scale>
        <p:origin x="1328" y="52"/>
      </p:cViewPr>
      <p:guideLst>
        <p:guide orient="horz" pos="4065"/>
        <p:guide pos="267"/>
        <p:guide orient="horz" pos="1117"/>
        <p:guide pos="7413"/>
        <p:guide pos="1216"/>
        <p:guide pos="7151"/>
      </p:guideLst>
    </p:cSldViewPr>
  </p:slideViewPr>
  <p:outlineViewPr>
    <p:cViewPr>
      <p:scale>
        <a:sx n="33" d="100"/>
        <a:sy n="33" d="100"/>
      </p:scale>
      <p:origin x="0" y="9462"/>
    </p:cViewPr>
  </p:outlineViewPr>
  <p:notesTextViewPr>
    <p:cViewPr>
      <p:scale>
        <a:sx n="3" d="2"/>
        <a:sy n="3" d="2"/>
      </p:scale>
      <p:origin x="0" y="0"/>
    </p:cViewPr>
  </p:notesTextViewPr>
  <p:sorterViewPr>
    <p:cViewPr>
      <p:scale>
        <a:sx n="96" d="100"/>
        <a:sy n="96" d="100"/>
      </p:scale>
      <p:origin x="0" y="0"/>
    </p:cViewPr>
  </p:sorterViewPr>
  <p:notesViewPr>
    <p:cSldViewPr>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Wirtz" userId="S::alexwirtz@alphadevelopment.com::3343e688-2f51-42da-b39d-e1a541a4841a" providerId="AD" clId="Web-{A2680C9A-9399-89C6-3C6C-5315254D9DC8}"/>
    <pc:docChg chg="addSld">
      <pc:chgData name="Alex Wirtz" userId="S::alexwirtz@alphadevelopment.com::3343e688-2f51-42da-b39d-e1a541a4841a" providerId="AD" clId="Web-{A2680C9A-9399-89C6-3C6C-5315254D9DC8}" dt="2021-02-11T04:42:14.669" v="0"/>
      <pc:docMkLst>
        <pc:docMk/>
      </pc:docMkLst>
      <pc:sldChg chg="add">
        <pc:chgData name="Alex Wirtz" userId="S::alexwirtz@alphadevelopment.com::3343e688-2f51-42da-b39d-e1a541a4841a" providerId="AD" clId="Web-{A2680C9A-9399-89C6-3C6C-5315254D9DC8}" dt="2021-02-11T04:42:14.669" v="0"/>
        <pc:sldMkLst>
          <pc:docMk/>
          <pc:sldMk cId="2560251004" sldId="3414"/>
        </pc:sldMkLst>
      </pc:sldChg>
    </pc:docChg>
  </pc:docChgLst>
  <pc:docChgLst>
    <pc:chgData name="Alex Wirtz" userId="S::alexwirtz@alphadevelopment.com::3343e688-2f51-42da-b39d-e1a541a4841a" providerId="AD" clId="Web-{9918D35F-CBCF-41A4-B4E1-19EE040A436C}"/>
    <pc:docChg chg="modSld">
      <pc:chgData name="Alex Wirtz" userId="S::alexwirtz@alphadevelopment.com::3343e688-2f51-42da-b39d-e1a541a4841a" providerId="AD" clId="Web-{9918D35F-CBCF-41A4-B4E1-19EE040A436C}" dt="2023-11-12T11:18:11.223" v="14"/>
      <pc:docMkLst>
        <pc:docMk/>
      </pc:docMkLst>
      <pc:sldChg chg="addSp modSp">
        <pc:chgData name="Alex Wirtz" userId="S::alexwirtz@alphadevelopment.com::3343e688-2f51-42da-b39d-e1a541a4841a" providerId="AD" clId="Web-{9918D35F-CBCF-41A4-B4E1-19EE040A436C}" dt="2023-11-12T11:18:11.223" v="14"/>
        <pc:sldMkLst>
          <pc:docMk/>
          <pc:sldMk cId="2859332872" sldId="3385"/>
        </pc:sldMkLst>
        <pc:spChg chg="add">
          <ac:chgData name="Alex Wirtz" userId="S::alexwirtz@alphadevelopment.com::3343e688-2f51-42da-b39d-e1a541a4841a" providerId="AD" clId="Web-{9918D35F-CBCF-41A4-B4E1-19EE040A436C}" dt="2023-11-12T11:18:11.223" v="14"/>
          <ac:spMkLst>
            <pc:docMk/>
            <pc:sldMk cId="2859332872" sldId="3385"/>
            <ac:spMk id="6" creationId="{384A609E-BBBD-40A6-4F70-CCD28E75E6A7}"/>
          </ac:spMkLst>
        </pc:spChg>
        <pc:spChg chg="mod">
          <ac:chgData name="Alex Wirtz" userId="S::alexwirtz@alphadevelopment.com::3343e688-2f51-42da-b39d-e1a541a4841a" providerId="AD" clId="Web-{9918D35F-CBCF-41A4-B4E1-19EE040A436C}" dt="2023-11-12T11:16:48.548" v="1" actId="1076"/>
          <ac:spMkLst>
            <pc:docMk/>
            <pc:sldMk cId="2859332872" sldId="3385"/>
            <ac:spMk id="9" creationId="{C643F616-EFD2-EB42-A8C0-C1CC43ACC44C}"/>
          </ac:spMkLst>
        </pc:spChg>
        <pc:spChg chg="mod">
          <ac:chgData name="Alex Wirtz" userId="S::alexwirtz@alphadevelopment.com::3343e688-2f51-42da-b39d-e1a541a4841a" providerId="AD" clId="Web-{9918D35F-CBCF-41A4-B4E1-19EE040A436C}" dt="2023-11-12T11:16:48.564" v="2" actId="1076"/>
          <ac:spMkLst>
            <pc:docMk/>
            <pc:sldMk cId="2859332872" sldId="3385"/>
            <ac:spMk id="10" creationId="{3EFE28DC-E4EB-A74C-94C6-E1CB918AC0CF}"/>
          </ac:spMkLst>
        </pc:spChg>
        <pc:spChg chg="mod">
          <ac:chgData name="Alex Wirtz" userId="S::alexwirtz@alphadevelopment.com::3343e688-2f51-42da-b39d-e1a541a4841a" providerId="AD" clId="Web-{9918D35F-CBCF-41A4-B4E1-19EE040A436C}" dt="2023-11-12T11:16:48.611" v="6" actId="1076"/>
          <ac:spMkLst>
            <pc:docMk/>
            <pc:sldMk cId="2859332872" sldId="3385"/>
            <ac:spMk id="27" creationId="{48E190D0-DF91-A94C-A50E-CB158D6A528A}"/>
          </ac:spMkLst>
        </pc:spChg>
        <pc:spChg chg="mod">
          <ac:chgData name="Alex Wirtz" userId="S::alexwirtz@alphadevelopment.com::3343e688-2f51-42da-b39d-e1a541a4841a" providerId="AD" clId="Web-{9918D35F-CBCF-41A4-B4E1-19EE040A436C}" dt="2023-11-12T11:16:48.626" v="7" actId="1076"/>
          <ac:spMkLst>
            <pc:docMk/>
            <pc:sldMk cId="2859332872" sldId="3385"/>
            <ac:spMk id="28" creationId="{732F24E2-D6F9-0D47-BFD1-1A84D1C44A93}"/>
          </ac:spMkLst>
        </pc:spChg>
        <pc:spChg chg="mod">
          <ac:chgData name="Alex Wirtz" userId="S::alexwirtz@alphadevelopment.com::3343e688-2f51-42da-b39d-e1a541a4841a" providerId="AD" clId="Web-{9918D35F-CBCF-41A4-B4E1-19EE040A436C}" dt="2023-11-12T11:16:48.642" v="8" actId="1076"/>
          <ac:spMkLst>
            <pc:docMk/>
            <pc:sldMk cId="2859332872" sldId="3385"/>
            <ac:spMk id="29" creationId="{61A41009-3347-EE43-BB7B-2EAEDE3F143E}"/>
          </ac:spMkLst>
        </pc:spChg>
        <pc:spChg chg="mod">
          <ac:chgData name="Alex Wirtz" userId="S::alexwirtz@alphadevelopment.com::3343e688-2f51-42da-b39d-e1a541a4841a" providerId="AD" clId="Web-{9918D35F-CBCF-41A4-B4E1-19EE040A436C}" dt="2023-11-12T11:16:48.658" v="10" actId="1076"/>
          <ac:spMkLst>
            <pc:docMk/>
            <pc:sldMk cId="2859332872" sldId="3385"/>
            <ac:spMk id="33" creationId="{D9121C76-2E3B-B342-B958-9DB06A6A4EA3}"/>
          </ac:spMkLst>
        </pc:spChg>
        <pc:grpChg chg="mod">
          <ac:chgData name="Alex Wirtz" userId="S::alexwirtz@alphadevelopment.com::3343e688-2f51-42da-b39d-e1a541a4841a" providerId="AD" clId="Web-{9918D35F-CBCF-41A4-B4E1-19EE040A436C}" dt="2023-11-12T11:16:48.548" v="0" actId="1076"/>
          <ac:grpSpMkLst>
            <pc:docMk/>
            <pc:sldMk cId="2859332872" sldId="3385"/>
            <ac:grpSpMk id="17" creationId="{AA46E284-475B-2F40-A206-E0F6DC7900B9}"/>
          </ac:grpSpMkLst>
        </pc:grpChg>
        <pc:grpChg chg="mod">
          <ac:chgData name="Alex Wirtz" userId="S::alexwirtz@alphadevelopment.com::3343e688-2f51-42da-b39d-e1a541a4841a" providerId="AD" clId="Web-{9918D35F-CBCF-41A4-B4E1-19EE040A436C}" dt="2023-11-12T11:16:48.579" v="3" actId="1076"/>
          <ac:grpSpMkLst>
            <pc:docMk/>
            <pc:sldMk cId="2859332872" sldId="3385"/>
            <ac:grpSpMk id="18" creationId="{0CE08774-7D53-3E4B-8C93-81A5FEF3C72C}"/>
          </ac:grpSpMkLst>
        </pc:grpChg>
        <pc:grpChg chg="mod">
          <ac:chgData name="Alex Wirtz" userId="S::alexwirtz@alphadevelopment.com::3343e688-2f51-42da-b39d-e1a541a4841a" providerId="AD" clId="Web-{9918D35F-CBCF-41A4-B4E1-19EE040A436C}" dt="2023-11-12T11:16:48.595" v="4" actId="1076"/>
          <ac:grpSpMkLst>
            <pc:docMk/>
            <pc:sldMk cId="2859332872" sldId="3385"/>
            <ac:grpSpMk id="21" creationId="{7058EAA7-DAC5-D340-9404-64DD6DF3951F}"/>
          </ac:grpSpMkLst>
        </pc:grpChg>
        <pc:grpChg chg="mod">
          <ac:chgData name="Alex Wirtz" userId="S::alexwirtz@alphadevelopment.com::3343e688-2f51-42da-b39d-e1a541a4841a" providerId="AD" clId="Web-{9918D35F-CBCF-41A4-B4E1-19EE040A436C}" dt="2023-11-12T11:16:48.611" v="5" actId="1076"/>
          <ac:grpSpMkLst>
            <pc:docMk/>
            <pc:sldMk cId="2859332872" sldId="3385"/>
            <ac:grpSpMk id="24" creationId="{FE4F316A-AEE7-C740-B246-6545665E7C5B}"/>
          </ac:grpSpMkLst>
        </pc:grpChg>
        <pc:grpChg chg="mod">
          <ac:chgData name="Alex Wirtz" userId="S::alexwirtz@alphadevelopment.com::3343e688-2f51-42da-b39d-e1a541a4841a" providerId="AD" clId="Web-{9918D35F-CBCF-41A4-B4E1-19EE040A436C}" dt="2023-11-12T11:16:48.642" v="9" actId="1076"/>
          <ac:grpSpMkLst>
            <pc:docMk/>
            <pc:sldMk cId="2859332872" sldId="3385"/>
            <ac:grpSpMk id="30" creationId="{F5166045-0735-B94C-BBA7-D88BF03C6001}"/>
          </ac:grpSpMkLst>
        </pc:grpChg>
        <pc:picChg chg="add mod">
          <ac:chgData name="Alex Wirtz" userId="S::alexwirtz@alphadevelopment.com::3343e688-2f51-42da-b39d-e1a541a4841a" providerId="AD" clId="Web-{9918D35F-CBCF-41A4-B4E1-19EE040A436C}" dt="2023-11-12T11:17:59.097" v="13" actId="14100"/>
          <ac:picMkLst>
            <pc:docMk/>
            <pc:sldMk cId="2859332872" sldId="3385"/>
            <ac:picMk id="3" creationId="{C14938E9-5333-618F-AC6C-ACAB0462689C}"/>
          </ac:picMkLst>
        </pc:picChg>
      </pc:sldChg>
    </pc:docChg>
  </pc:docChgLst>
  <pc:docChgLst>
    <pc:chgData name="Hector Payne" userId="0979333d-9366-42b3-911c-e540675135ec" providerId="ADAL" clId="{57763F00-801F-F149-8E05-6B929F87F5A3}"/>
    <pc:docChg chg="custSel modSld">
      <pc:chgData name="Hector Payne" userId="0979333d-9366-42b3-911c-e540675135ec" providerId="ADAL" clId="{57763F00-801F-F149-8E05-6B929F87F5A3}" dt="2021-03-07T18:06:48.351" v="0" actId="478"/>
      <pc:docMkLst>
        <pc:docMk/>
      </pc:docMkLst>
      <pc:sldChg chg="delSp mod delAnim">
        <pc:chgData name="Hector Payne" userId="0979333d-9366-42b3-911c-e540675135ec" providerId="ADAL" clId="{57763F00-801F-F149-8E05-6B929F87F5A3}" dt="2021-03-07T18:06:48.351" v="0" actId="478"/>
        <pc:sldMkLst>
          <pc:docMk/>
          <pc:sldMk cId="2386736853" sldId="3386"/>
        </pc:sldMkLst>
        <pc:picChg chg="del">
          <ac:chgData name="Hector Payne" userId="0979333d-9366-42b3-911c-e540675135ec" providerId="ADAL" clId="{57763F00-801F-F149-8E05-6B929F87F5A3}" dt="2021-03-07T18:06:48.351" v="0" actId="478"/>
          <ac:picMkLst>
            <pc:docMk/>
            <pc:sldMk cId="2386736853" sldId="3386"/>
            <ac:picMk id="2" creationId="{0C5866C9-6B7D-41B8-AB34-772E0058651C}"/>
          </ac:picMkLst>
        </pc:picChg>
      </pc:sldChg>
    </pc:docChg>
  </pc:docChgLst>
  <pc:docChgLst>
    <pc:chgData name="Alex Wirtz" userId="S::alexwirtz@alphadevelopment.com::3343e688-2f51-42da-b39d-e1a541a4841a" providerId="AD" clId="Web-{B734E4B0-BB38-9E74-6D66-11A274944866}"/>
    <pc:docChg chg="addSld delSld">
      <pc:chgData name="Alex Wirtz" userId="S::alexwirtz@alphadevelopment.com::3343e688-2f51-42da-b39d-e1a541a4841a" providerId="AD" clId="Web-{B734E4B0-BB38-9E74-6D66-11A274944866}" dt="2021-02-11T04:45:21.040" v="1"/>
      <pc:docMkLst>
        <pc:docMk/>
      </pc:docMkLst>
      <pc:sldChg chg="del">
        <pc:chgData name="Alex Wirtz" userId="S::alexwirtz@alphadevelopment.com::3343e688-2f51-42da-b39d-e1a541a4841a" providerId="AD" clId="Web-{B734E4B0-BB38-9E74-6D66-11A274944866}" dt="2021-02-11T04:45:21.040" v="1"/>
        <pc:sldMkLst>
          <pc:docMk/>
          <pc:sldMk cId="3815811419" sldId="3390"/>
        </pc:sldMkLst>
      </pc:sldChg>
      <pc:sldChg chg="add">
        <pc:chgData name="Alex Wirtz" userId="S::alexwirtz@alphadevelopment.com::3343e688-2f51-42da-b39d-e1a541a4841a" providerId="AD" clId="Web-{B734E4B0-BB38-9E74-6D66-11A274944866}" dt="2021-02-11T04:45:10.946" v="0"/>
        <pc:sldMkLst>
          <pc:docMk/>
          <pc:sldMk cId="3256851974" sldId="3415"/>
        </pc:sldMkLst>
      </pc:sldChg>
    </pc:docChg>
  </pc:docChgLst>
  <pc:docChgLst>
    <pc:chgData name="Hector Payne" userId="S::hectorpayne@alphadevelopment.com::0979333d-9366-42b3-911c-e540675135ec" providerId="AD" clId="Web-{963E1AE2-4DEA-C849-1085-DEC0B91D4FCC}"/>
    <pc:docChg chg="modSld">
      <pc:chgData name="Hector Payne" userId="S::hectorpayne@alphadevelopment.com::0979333d-9366-42b3-911c-e540675135ec" providerId="AD" clId="Web-{963E1AE2-4DEA-C849-1085-DEC0B91D4FCC}" dt="2021-03-07T18:06:20.983" v="0"/>
      <pc:docMkLst>
        <pc:docMk/>
      </pc:docMkLst>
      <pc:sldChg chg="delSp delAnim">
        <pc:chgData name="Hector Payne" userId="S::hectorpayne@alphadevelopment.com::0979333d-9366-42b3-911c-e540675135ec" providerId="AD" clId="Web-{963E1AE2-4DEA-C849-1085-DEC0B91D4FCC}" dt="2021-03-07T18:06:20.983" v="0"/>
        <pc:sldMkLst>
          <pc:docMk/>
          <pc:sldMk cId="1637585448" sldId="267"/>
        </pc:sldMkLst>
        <pc:picChg chg="del">
          <ac:chgData name="Hector Payne" userId="S::hectorpayne@alphadevelopment.com::0979333d-9366-42b3-911c-e540675135ec" providerId="AD" clId="Web-{963E1AE2-4DEA-C849-1085-DEC0B91D4FCC}" dt="2021-03-07T18:06:20.983" v="0"/>
          <ac:picMkLst>
            <pc:docMk/>
            <pc:sldMk cId="1637585448" sldId="267"/>
            <ac:picMk id="2" creationId="{9BA1F845-C2E1-4755-9834-B25B379F4EF5}"/>
          </ac:picMkLst>
        </pc:picChg>
      </pc:sldChg>
    </pc:docChg>
  </pc:docChgLst>
  <pc:docChgLst>
    <pc:chgData name="Alex Wirtz" userId="S::alexwirtz@alphadevelopment.com::3343e688-2f51-42da-b39d-e1a541a4841a" providerId="AD" clId="Web-{99AD12C0-630D-D3C7-FA5D-FFE857EB01B9}"/>
    <pc:docChg chg="modSld">
      <pc:chgData name="Alex Wirtz" userId="S::alexwirtz@alphadevelopment.com::3343e688-2f51-42da-b39d-e1a541a4841a" providerId="AD" clId="Web-{99AD12C0-630D-D3C7-FA5D-FFE857EB01B9}" dt="2021-02-11T10:45:29.857" v="1"/>
      <pc:docMkLst>
        <pc:docMk/>
      </pc:docMkLst>
      <pc:sldChg chg="addSp delSp modSp">
        <pc:chgData name="Alex Wirtz" userId="S::alexwirtz@alphadevelopment.com::3343e688-2f51-42da-b39d-e1a541a4841a" providerId="AD" clId="Web-{99AD12C0-630D-D3C7-FA5D-FFE857EB01B9}" dt="2021-02-11T10:45:29.857" v="1"/>
        <pc:sldMkLst>
          <pc:docMk/>
          <pc:sldMk cId="3256851974" sldId="3415"/>
        </pc:sldMkLst>
        <pc:picChg chg="add del mod">
          <ac:chgData name="Alex Wirtz" userId="S::alexwirtz@alphadevelopment.com::3343e688-2f51-42da-b39d-e1a541a4841a" providerId="AD" clId="Web-{99AD12C0-630D-D3C7-FA5D-FFE857EB01B9}" dt="2021-02-11T10:45:29.857" v="1"/>
          <ac:picMkLst>
            <pc:docMk/>
            <pc:sldMk cId="3256851974" sldId="3415"/>
            <ac:picMk id="2" creationId="{719EA392-9632-4D16-9F37-DC43446AEF9E}"/>
          </ac:picMkLst>
        </pc:picChg>
      </pc:sldChg>
    </pc:docChg>
  </pc:docChgLst>
  <pc:docChgLst>
    <pc:chgData name="Alex Wirtz" userId="3343e688-2f51-42da-b39d-e1a541a4841a" providerId="ADAL" clId="{8BEEF2E0-11E9-4380-9FC2-6626060C4CB3}"/>
    <pc:docChg chg="undo custSel addSld delSld modSld delMainMaster modMainMaster">
      <pc:chgData name="Alex Wirtz" userId="3343e688-2f51-42da-b39d-e1a541a4841a" providerId="ADAL" clId="{8BEEF2E0-11E9-4380-9FC2-6626060C4CB3}" dt="2023-11-12T11:14:32.761" v="2845" actId="478"/>
      <pc:docMkLst>
        <pc:docMk/>
      </pc:docMkLst>
      <pc:sldChg chg="delSp mod delAnim">
        <pc:chgData name="Alex Wirtz" userId="3343e688-2f51-42da-b39d-e1a541a4841a" providerId="ADAL" clId="{8BEEF2E0-11E9-4380-9FC2-6626060C4CB3}" dt="2023-11-12T09:53:23.176" v="409" actId="478"/>
        <pc:sldMkLst>
          <pc:docMk/>
          <pc:sldMk cId="2977346859" sldId="265"/>
        </pc:sldMkLst>
        <pc:picChg chg="del">
          <ac:chgData name="Alex Wirtz" userId="3343e688-2f51-42da-b39d-e1a541a4841a" providerId="ADAL" clId="{8BEEF2E0-11E9-4380-9FC2-6626060C4CB3}" dt="2023-11-12T09:53:23.176" v="409" actId="478"/>
          <ac:picMkLst>
            <pc:docMk/>
            <pc:sldMk cId="2977346859" sldId="265"/>
            <ac:picMk id="2" creationId="{BA578E17-A225-471F-8313-EF6C14C4849E}"/>
          </ac:picMkLst>
        </pc:picChg>
      </pc:sldChg>
      <pc:sldChg chg="del">
        <pc:chgData name="Alex Wirtz" userId="3343e688-2f51-42da-b39d-e1a541a4841a" providerId="ADAL" clId="{8BEEF2E0-11E9-4380-9FC2-6626060C4CB3}" dt="2023-11-12T09:53:44.575" v="412" actId="47"/>
        <pc:sldMkLst>
          <pc:docMk/>
          <pc:sldMk cId="1637585448" sldId="267"/>
        </pc:sldMkLst>
      </pc:sldChg>
      <pc:sldChg chg="delSp mod delAnim modNotesTx">
        <pc:chgData name="Alex Wirtz" userId="3343e688-2f51-42da-b39d-e1a541a4841a" providerId="ADAL" clId="{8BEEF2E0-11E9-4380-9FC2-6626060C4CB3}" dt="2023-11-12T09:53:54.283" v="413" actId="6549"/>
        <pc:sldMkLst>
          <pc:docMk/>
          <pc:sldMk cId="105380248" sldId="308"/>
        </pc:sldMkLst>
        <pc:picChg chg="del">
          <ac:chgData name="Alex Wirtz" userId="3343e688-2f51-42da-b39d-e1a541a4841a" providerId="ADAL" clId="{8BEEF2E0-11E9-4380-9FC2-6626060C4CB3}" dt="2023-11-12T09:53:28.447" v="410" actId="478"/>
          <ac:picMkLst>
            <pc:docMk/>
            <pc:sldMk cId="105380248" sldId="308"/>
            <ac:picMk id="2" creationId="{F77D3643-82F1-4F0D-B834-A649C369F5CA}"/>
          </ac:picMkLst>
        </pc:picChg>
      </pc:sldChg>
      <pc:sldChg chg="delSp modSp mod delAnim">
        <pc:chgData name="Alex Wirtz" userId="3343e688-2f51-42da-b39d-e1a541a4841a" providerId="ADAL" clId="{8BEEF2E0-11E9-4380-9FC2-6626060C4CB3}" dt="2023-11-12T10:22:09.558" v="906" actId="20577"/>
        <pc:sldMkLst>
          <pc:docMk/>
          <pc:sldMk cId="2859332872" sldId="3385"/>
        </pc:sldMkLst>
        <pc:spChg chg="mod">
          <ac:chgData name="Alex Wirtz" userId="3343e688-2f51-42da-b39d-e1a541a4841a" providerId="ADAL" clId="{8BEEF2E0-11E9-4380-9FC2-6626060C4CB3}" dt="2023-11-12T09:56:21.559" v="558" actId="20577"/>
          <ac:spMkLst>
            <pc:docMk/>
            <pc:sldMk cId="2859332872" sldId="3385"/>
            <ac:spMk id="10" creationId="{3EFE28DC-E4EB-A74C-94C6-E1CB918AC0CF}"/>
          </ac:spMkLst>
        </pc:spChg>
        <pc:spChg chg="mod">
          <ac:chgData name="Alex Wirtz" userId="3343e688-2f51-42da-b39d-e1a541a4841a" providerId="ADAL" clId="{8BEEF2E0-11E9-4380-9FC2-6626060C4CB3}" dt="2023-11-12T10:07:56.577" v="846" actId="20577"/>
          <ac:spMkLst>
            <pc:docMk/>
            <pc:sldMk cId="2859332872" sldId="3385"/>
            <ac:spMk id="27" creationId="{48E190D0-DF91-A94C-A50E-CB158D6A528A}"/>
          </ac:spMkLst>
        </pc:spChg>
        <pc:spChg chg="mod">
          <ac:chgData name="Alex Wirtz" userId="3343e688-2f51-42da-b39d-e1a541a4841a" providerId="ADAL" clId="{8BEEF2E0-11E9-4380-9FC2-6626060C4CB3}" dt="2023-11-12T10:08:05.946" v="873" actId="20577"/>
          <ac:spMkLst>
            <pc:docMk/>
            <pc:sldMk cId="2859332872" sldId="3385"/>
            <ac:spMk id="28" creationId="{732F24E2-D6F9-0D47-BFD1-1A84D1C44A93}"/>
          </ac:spMkLst>
        </pc:spChg>
        <pc:spChg chg="mod">
          <ac:chgData name="Alex Wirtz" userId="3343e688-2f51-42da-b39d-e1a541a4841a" providerId="ADAL" clId="{8BEEF2E0-11E9-4380-9FC2-6626060C4CB3}" dt="2023-11-12T10:08:10.872" v="874" actId="20577"/>
          <ac:spMkLst>
            <pc:docMk/>
            <pc:sldMk cId="2859332872" sldId="3385"/>
            <ac:spMk id="29" creationId="{61A41009-3347-EE43-BB7B-2EAEDE3F143E}"/>
          </ac:spMkLst>
        </pc:spChg>
        <pc:spChg chg="mod">
          <ac:chgData name="Alex Wirtz" userId="3343e688-2f51-42da-b39d-e1a541a4841a" providerId="ADAL" clId="{8BEEF2E0-11E9-4380-9FC2-6626060C4CB3}" dt="2023-11-12T10:22:09.558" v="906" actId="20577"/>
          <ac:spMkLst>
            <pc:docMk/>
            <pc:sldMk cId="2859332872" sldId="3385"/>
            <ac:spMk id="33" creationId="{D9121C76-2E3B-B342-B958-9DB06A6A4EA3}"/>
          </ac:spMkLst>
        </pc:spChg>
        <pc:picChg chg="del">
          <ac:chgData name="Alex Wirtz" userId="3343e688-2f51-42da-b39d-e1a541a4841a" providerId="ADAL" clId="{8BEEF2E0-11E9-4380-9FC2-6626060C4CB3}" dt="2023-11-12T09:54:22.664" v="416" actId="478"/>
          <ac:picMkLst>
            <pc:docMk/>
            <pc:sldMk cId="2859332872" sldId="3385"/>
            <ac:picMk id="3" creationId="{DC807013-99C9-4E5F-B23D-D9C28D851430}"/>
          </ac:picMkLst>
        </pc:picChg>
      </pc:sldChg>
      <pc:sldChg chg="del">
        <pc:chgData name="Alex Wirtz" userId="3343e688-2f51-42da-b39d-e1a541a4841a" providerId="ADAL" clId="{8BEEF2E0-11E9-4380-9FC2-6626060C4CB3}" dt="2023-11-12T09:54:04.557" v="415" actId="47"/>
        <pc:sldMkLst>
          <pc:docMk/>
          <pc:sldMk cId="2386736853" sldId="3386"/>
        </pc:sldMkLst>
      </pc:sldChg>
      <pc:sldChg chg="delSp mod delAnim modNotesTx">
        <pc:chgData name="Alex Wirtz" userId="3343e688-2f51-42da-b39d-e1a541a4841a" providerId="ADAL" clId="{8BEEF2E0-11E9-4380-9FC2-6626060C4CB3}" dt="2023-11-12T09:53:14.913" v="407" actId="6549"/>
        <pc:sldMkLst>
          <pc:docMk/>
          <pc:sldMk cId="919455823" sldId="3387"/>
        </pc:sldMkLst>
        <pc:picChg chg="del">
          <ac:chgData name="Alex Wirtz" userId="3343e688-2f51-42da-b39d-e1a541a4841a" providerId="ADAL" clId="{8BEEF2E0-11E9-4380-9FC2-6626060C4CB3}" dt="2023-11-12T09:53:10.996" v="406" actId="478"/>
          <ac:picMkLst>
            <pc:docMk/>
            <pc:sldMk cId="919455823" sldId="3387"/>
            <ac:picMk id="2" creationId="{25FFEAF1-BDE9-43E7-AD8D-B44767032921}"/>
          </ac:picMkLst>
        </pc:picChg>
      </pc:sldChg>
      <pc:sldChg chg="delSp mod delAnim modNotes modNotesTx">
        <pc:chgData name="Alex Wirtz" userId="3343e688-2f51-42da-b39d-e1a541a4841a" providerId="ADAL" clId="{8BEEF2E0-11E9-4380-9FC2-6626060C4CB3}" dt="2023-11-12T09:57:34.286" v="642" actId="27636"/>
        <pc:sldMkLst>
          <pc:docMk/>
          <pc:sldMk cId="4135452040" sldId="3388"/>
        </pc:sldMkLst>
        <pc:picChg chg="del">
          <ac:chgData name="Alex Wirtz" userId="3343e688-2f51-42da-b39d-e1a541a4841a" providerId="ADAL" clId="{8BEEF2E0-11E9-4380-9FC2-6626060C4CB3}" dt="2023-11-12T09:53:03.699" v="404" actId="478"/>
          <ac:picMkLst>
            <pc:docMk/>
            <pc:sldMk cId="4135452040" sldId="3388"/>
            <ac:picMk id="2" creationId="{1DA0ABE0-02E5-4C87-B02C-D807EFDC1042}"/>
          </ac:picMkLst>
        </pc:picChg>
      </pc:sldChg>
      <pc:sldChg chg="delSp mod delAnim">
        <pc:chgData name="Alex Wirtz" userId="3343e688-2f51-42da-b39d-e1a541a4841a" providerId="ADAL" clId="{8BEEF2E0-11E9-4380-9FC2-6626060C4CB3}" dt="2023-11-12T09:53:19.030" v="408" actId="478"/>
        <pc:sldMkLst>
          <pc:docMk/>
          <pc:sldMk cId="400410757" sldId="3391"/>
        </pc:sldMkLst>
        <pc:picChg chg="del">
          <ac:chgData name="Alex Wirtz" userId="3343e688-2f51-42da-b39d-e1a541a4841a" providerId="ADAL" clId="{8BEEF2E0-11E9-4380-9FC2-6626060C4CB3}" dt="2023-11-12T09:53:19.030" v="408" actId="478"/>
          <ac:picMkLst>
            <pc:docMk/>
            <pc:sldMk cId="400410757" sldId="3391"/>
            <ac:picMk id="2" creationId="{10705097-9C81-4981-946E-3347392EF036}"/>
          </ac:picMkLst>
        </pc:picChg>
      </pc:sldChg>
      <pc:sldChg chg="delSp mod delAnim modNotesTx">
        <pc:chgData name="Alex Wirtz" userId="3343e688-2f51-42da-b39d-e1a541a4841a" providerId="ADAL" clId="{8BEEF2E0-11E9-4380-9FC2-6626060C4CB3}" dt="2023-11-12T09:53:08.013" v="405" actId="478"/>
        <pc:sldMkLst>
          <pc:docMk/>
          <pc:sldMk cId="711773689" sldId="3392"/>
        </pc:sldMkLst>
        <pc:picChg chg="del">
          <ac:chgData name="Alex Wirtz" userId="3343e688-2f51-42da-b39d-e1a541a4841a" providerId="ADAL" clId="{8BEEF2E0-11E9-4380-9FC2-6626060C4CB3}" dt="2023-11-12T09:53:08.013" v="405" actId="478"/>
          <ac:picMkLst>
            <pc:docMk/>
            <pc:sldMk cId="711773689" sldId="3392"/>
            <ac:picMk id="2" creationId="{F3804088-89FF-428B-9CA6-938BC9C7A6C4}"/>
          </ac:picMkLst>
        </pc:picChg>
      </pc:sldChg>
      <pc:sldChg chg="delSp add mod delAnim">
        <pc:chgData name="Alex Wirtz" userId="3343e688-2f51-42da-b39d-e1a541a4841a" providerId="ADAL" clId="{8BEEF2E0-11E9-4380-9FC2-6626060C4CB3}" dt="2023-11-12T10:07:22.066" v="838" actId="478"/>
        <pc:sldMkLst>
          <pc:docMk/>
          <pc:sldMk cId="102652492" sldId="3393"/>
        </pc:sldMkLst>
        <pc:picChg chg="del">
          <ac:chgData name="Alex Wirtz" userId="3343e688-2f51-42da-b39d-e1a541a4841a" providerId="ADAL" clId="{8BEEF2E0-11E9-4380-9FC2-6626060C4CB3}" dt="2023-11-12T10:07:22.066" v="838" actId="478"/>
          <ac:picMkLst>
            <pc:docMk/>
            <pc:sldMk cId="102652492" sldId="3393"/>
            <ac:picMk id="2" creationId="{AB6720D9-57BD-4D17-8384-5A7DAAAC32B4}"/>
          </ac:picMkLst>
        </pc:picChg>
      </pc:sldChg>
      <pc:sldChg chg="delSp add mod delAnim">
        <pc:chgData name="Alex Wirtz" userId="3343e688-2f51-42da-b39d-e1a541a4841a" providerId="ADAL" clId="{8BEEF2E0-11E9-4380-9FC2-6626060C4CB3}" dt="2023-11-12T11:14:32.761" v="2845" actId="478"/>
        <pc:sldMkLst>
          <pc:docMk/>
          <pc:sldMk cId="948668176" sldId="3394"/>
        </pc:sldMkLst>
        <pc:picChg chg="del">
          <ac:chgData name="Alex Wirtz" userId="3343e688-2f51-42da-b39d-e1a541a4841a" providerId="ADAL" clId="{8BEEF2E0-11E9-4380-9FC2-6626060C4CB3}" dt="2023-11-12T11:14:32.761" v="2845" actId="478"/>
          <ac:picMkLst>
            <pc:docMk/>
            <pc:sldMk cId="948668176" sldId="3394"/>
            <ac:picMk id="2" creationId="{ED35CBCC-8384-4877-AAD0-5C9CB56DAA05}"/>
          </ac:picMkLst>
        </pc:picChg>
      </pc:sldChg>
      <pc:sldChg chg="delSp add mod delAnim">
        <pc:chgData name="Alex Wirtz" userId="3343e688-2f51-42da-b39d-e1a541a4841a" providerId="ADAL" clId="{8BEEF2E0-11E9-4380-9FC2-6626060C4CB3}" dt="2023-11-12T10:07:14.595" v="836" actId="478"/>
        <pc:sldMkLst>
          <pc:docMk/>
          <pc:sldMk cId="1937422576" sldId="3395"/>
        </pc:sldMkLst>
        <pc:picChg chg="del">
          <ac:chgData name="Alex Wirtz" userId="3343e688-2f51-42da-b39d-e1a541a4841a" providerId="ADAL" clId="{8BEEF2E0-11E9-4380-9FC2-6626060C4CB3}" dt="2023-11-12T10:07:14.595" v="836" actId="478"/>
          <ac:picMkLst>
            <pc:docMk/>
            <pc:sldMk cId="1937422576" sldId="3395"/>
            <ac:picMk id="2" creationId="{6F5DDB85-2791-46CF-ABA5-1009876235B3}"/>
          </ac:picMkLst>
        </pc:picChg>
      </pc:sldChg>
      <pc:sldChg chg="del">
        <pc:chgData name="Alex Wirtz" userId="3343e688-2f51-42da-b39d-e1a541a4841a" providerId="ADAL" clId="{8BEEF2E0-11E9-4380-9FC2-6626060C4CB3}" dt="2023-11-12T09:53:41.550" v="411" actId="47"/>
        <pc:sldMkLst>
          <pc:docMk/>
          <pc:sldMk cId="4199007518" sldId="3413"/>
        </pc:sldMkLst>
      </pc:sldChg>
      <pc:sldChg chg="delSp modSp mod delAnim">
        <pc:chgData name="Alex Wirtz" userId="3343e688-2f51-42da-b39d-e1a541a4841a" providerId="ADAL" clId="{8BEEF2E0-11E9-4380-9FC2-6626060C4CB3}" dt="2023-11-12T09:52:59.846" v="403" actId="478"/>
        <pc:sldMkLst>
          <pc:docMk/>
          <pc:sldMk cId="2560251004" sldId="3414"/>
        </pc:sldMkLst>
        <pc:spChg chg="mod">
          <ac:chgData name="Alex Wirtz" userId="3343e688-2f51-42da-b39d-e1a541a4841a" providerId="ADAL" clId="{8BEEF2E0-11E9-4380-9FC2-6626060C4CB3}" dt="2023-11-12T09:52:33.678" v="372" actId="20577"/>
          <ac:spMkLst>
            <pc:docMk/>
            <pc:sldMk cId="2560251004" sldId="3414"/>
            <ac:spMk id="7" creationId="{FF97AC21-621A-D846-A39F-1974848E7B8E}"/>
          </ac:spMkLst>
        </pc:spChg>
        <pc:spChg chg="del">
          <ac:chgData name="Alex Wirtz" userId="3343e688-2f51-42da-b39d-e1a541a4841a" providerId="ADAL" clId="{8BEEF2E0-11E9-4380-9FC2-6626060C4CB3}" dt="2023-11-12T09:52:54.242" v="402" actId="478"/>
          <ac:spMkLst>
            <pc:docMk/>
            <pc:sldMk cId="2560251004" sldId="3414"/>
            <ac:spMk id="15" creationId="{46AD97AE-FB16-4F6B-B1ED-BCE2E6000E7B}"/>
          </ac:spMkLst>
        </pc:spChg>
        <pc:spChg chg="mod">
          <ac:chgData name="Alex Wirtz" userId="3343e688-2f51-42da-b39d-e1a541a4841a" providerId="ADAL" clId="{8BEEF2E0-11E9-4380-9FC2-6626060C4CB3}" dt="2023-11-12T09:52:48.991" v="400" actId="20577"/>
          <ac:spMkLst>
            <pc:docMk/>
            <pc:sldMk cId="2560251004" sldId="3414"/>
            <ac:spMk id="19" creationId="{A487EB56-147B-434C-990C-28248550AA39}"/>
          </ac:spMkLst>
        </pc:spChg>
        <pc:grpChg chg="del">
          <ac:chgData name="Alex Wirtz" userId="3343e688-2f51-42da-b39d-e1a541a4841a" providerId="ADAL" clId="{8BEEF2E0-11E9-4380-9FC2-6626060C4CB3}" dt="2023-11-12T09:52:51.878" v="401" actId="478"/>
          <ac:grpSpMkLst>
            <pc:docMk/>
            <pc:sldMk cId="2560251004" sldId="3414"/>
            <ac:grpSpMk id="16" creationId="{4FE4B660-45FF-4077-A0CF-27AAF9B08838}"/>
          </ac:grpSpMkLst>
        </pc:grpChg>
        <pc:picChg chg="del">
          <ac:chgData name="Alex Wirtz" userId="3343e688-2f51-42da-b39d-e1a541a4841a" providerId="ADAL" clId="{8BEEF2E0-11E9-4380-9FC2-6626060C4CB3}" dt="2023-11-12T09:52:59.846" v="403" actId="478"/>
          <ac:picMkLst>
            <pc:docMk/>
            <pc:sldMk cId="2560251004" sldId="3414"/>
            <ac:picMk id="2" creationId="{CD133DA8-4A0D-445E-8458-625D29FB2AD0}"/>
          </ac:picMkLst>
        </pc:picChg>
      </pc:sldChg>
      <pc:sldChg chg="delSp add mod delAnim">
        <pc:chgData name="Alex Wirtz" userId="3343e688-2f51-42da-b39d-e1a541a4841a" providerId="ADAL" clId="{8BEEF2E0-11E9-4380-9FC2-6626060C4CB3}" dt="2023-11-12T10:07:10.878" v="835" actId="478"/>
        <pc:sldMkLst>
          <pc:docMk/>
          <pc:sldMk cId="709378638" sldId="3415"/>
        </pc:sldMkLst>
        <pc:picChg chg="del">
          <ac:chgData name="Alex Wirtz" userId="3343e688-2f51-42da-b39d-e1a541a4841a" providerId="ADAL" clId="{8BEEF2E0-11E9-4380-9FC2-6626060C4CB3}" dt="2023-11-12T10:07:10.878" v="835" actId="478"/>
          <ac:picMkLst>
            <pc:docMk/>
            <pc:sldMk cId="709378638" sldId="3415"/>
            <ac:picMk id="2" creationId="{D97E6E2F-F8EF-4006-8EE7-27B66E02BD7A}"/>
          </ac:picMkLst>
        </pc:picChg>
      </pc:sldChg>
      <pc:sldChg chg="del">
        <pc:chgData name="Alex Wirtz" userId="3343e688-2f51-42da-b39d-e1a541a4841a" providerId="ADAL" clId="{8BEEF2E0-11E9-4380-9FC2-6626060C4CB3}" dt="2023-11-12T09:54:01.794" v="414" actId="47"/>
        <pc:sldMkLst>
          <pc:docMk/>
          <pc:sldMk cId="3256851974" sldId="3415"/>
        </pc:sldMkLst>
      </pc:sldChg>
      <pc:sldChg chg="modSp add del mod">
        <pc:chgData name="Alex Wirtz" userId="3343e688-2f51-42da-b39d-e1a541a4841a" providerId="ADAL" clId="{8BEEF2E0-11E9-4380-9FC2-6626060C4CB3}" dt="2023-11-12T10:58:38.630" v="2401" actId="20577"/>
        <pc:sldMkLst>
          <pc:docMk/>
          <pc:sldMk cId="675967627" sldId="4621"/>
        </pc:sldMkLst>
        <pc:spChg chg="mod">
          <ac:chgData name="Alex Wirtz" userId="3343e688-2f51-42da-b39d-e1a541a4841a" providerId="ADAL" clId="{8BEEF2E0-11E9-4380-9FC2-6626060C4CB3}" dt="2023-11-12T10:58:38.630" v="2401" actId="20577"/>
          <ac:spMkLst>
            <pc:docMk/>
            <pc:sldMk cId="675967627" sldId="4621"/>
            <ac:spMk id="2" creationId="{F3F96B04-E74D-4E7D-86CA-FA8C542C6A00}"/>
          </ac:spMkLst>
        </pc:spChg>
        <pc:spChg chg="mod">
          <ac:chgData name="Alex Wirtz" userId="3343e688-2f51-42da-b39d-e1a541a4841a" providerId="ADAL" clId="{8BEEF2E0-11E9-4380-9FC2-6626060C4CB3}" dt="2023-11-12T10:57:19.129" v="2286" actId="20577"/>
          <ac:spMkLst>
            <pc:docMk/>
            <pc:sldMk cId="675967627" sldId="4621"/>
            <ac:spMk id="5" creationId="{2A2BC064-F69C-33EB-6640-432B90657A94}"/>
          </ac:spMkLst>
        </pc:spChg>
      </pc:sldChg>
      <pc:sldChg chg="modSp add mod">
        <pc:chgData name="Alex Wirtz" userId="3343e688-2f51-42da-b39d-e1a541a4841a" providerId="ADAL" clId="{8BEEF2E0-11E9-4380-9FC2-6626060C4CB3}" dt="2023-11-12T10:55:00.982" v="2187" actId="20577"/>
        <pc:sldMkLst>
          <pc:docMk/>
          <pc:sldMk cId="1317198756" sldId="4753"/>
        </pc:sldMkLst>
        <pc:spChg chg="mod">
          <ac:chgData name="Alex Wirtz" userId="3343e688-2f51-42da-b39d-e1a541a4841a" providerId="ADAL" clId="{8BEEF2E0-11E9-4380-9FC2-6626060C4CB3}" dt="2023-11-12T10:55:00.982" v="2187" actId="20577"/>
          <ac:spMkLst>
            <pc:docMk/>
            <pc:sldMk cId="1317198756" sldId="4753"/>
            <ac:spMk id="5" creationId="{E588C69A-7510-5356-BD7B-99DC9791588F}"/>
          </ac:spMkLst>
        </pc:spChg>
      </pc:sldChg>
      <pc:sldChg chg="addSp delSp modSp add mod delAnim modAnim">
        <pc:chgData name="Alex Wirtz" userId="3343e688-2f51-42da-b39d-e1a541a4841a" providerId="ADAL" clId="{8BEEF2E0-11E9-4380-9FC2-6626060C4CB3}" dt="2023-11-12T10:06:26.711" v="834" actId="20577"/>
        <pc:sldMkLst>
          <pc:docMk/>
          <pc:sldMk cId="621370946" sldId="4754"/>
        </pc:sldMkLst>
        <pc:spChg chg="add mod">
          <ac:chgData name="Alex Wirtz" userId="3343e688-2f51-42da-b39d-e1a541a4841a" providerId="ADAL" clId="{8BEEF2E0-11E9-4380-9FC2-6626060C4CB3}" dt="2023-11-12T10:06:26.711" v="834" actId="20577"/>
          <ac:spMkLst>
            <pc:docMk/>
            <pc:sldMk cId="621370946" sldId="4754"/>
            <ac:spMk id="2" creationId="{0DB707E5-2B75-AFB4-4A05-090124825E17}"/>
          </ac:spMkLst>
        </pc:spChg>
        <pc:picChg chg="del">
          <ac:chgData name="Alex Wirtz" userId="3343e688-2f51-42da-b39d-e1a541a4841a" providerId="ADAL" clId="{8BEEF2E0-11E9-4380-9FC2-6626060C4CB3}" dt="2023-11-12T10:05:42.904" v="702" actId="478"/>
          <ac:picMkLst>
            <pc:docMk/>
            <pc:sldMk cId="621370946" sldId="4754"/>
            <ac:picMk id="7" creationId="{7C42C5B6-6465-4F7A-8115-F645FE95970D}"/>
          </ac:picMkLst>
        </pc:picChg>
      </pc:sldChg>
      <pc:sldChg chg="delSp add mod delAnim">
        <pc:chgData name="Alex Wirtz" userId="3343e688-2f51-42da-b39d-e1a541a4841a" providerId="ADAL" clId="{8BEEF2E0-11E9-4380-9FC2-6626060C4CB3}" dt="2023-11-12T10:07:38.429" v="842" actId="478"/>
        <pc:sldMkLst>
          <pc:docMk/>
          <pc:sldMk cId="134573048" sldId="4755"/>
        </pc:sldMkLst>
        <pc:picChg chg="del">
          <ac:chgData name="Alex Wirtz" userId="3343e688-2f51-42da-b39d-e1a541a4841a" providerId="ADAL" clId="{8BEEF2E0-11E9-4380-9FC2-6626060C4CB3}" dt="2023-11-12T10:07:38.429" v="842" actId="478"/>
          <ac:picMkLst>
            <pc:docMk/>
            <pc:sldMk cId="134573048" sldId="4755"/>
            <ac:picMk id="10" creationId="{544D1FFE-C15A-424F-AA33-B6D75C8482DC}"/>
          </ac:picMkLst>
        </pc:picChg>
      </pc:sldChg>
      <pc:sldChg chg="delSp add mod delAnim">
        <pc:chgData name="Alex Wirtz" userId="3343e688-2f51-42da-b39d-e1a541a4841a" providerId="ADAL" clId="{8BEEF2E0-11E9-4380-9FC2-6626060C4CB3}" dt="2023-11-12T10:07:35.294" v="841" actId="478"/>
        <pc:sldMkLst>
          <pc:docMk/>
          <pc:sldMk cId="1311891248" sldId="4756"/>
        </pc:sldMkLst>
        <pc:picChg chg="del">
          <ac:chgData name="Alex Wirtz" userId="3343e688-2f51-42da-b39d-e1a541a4841a" providerId="ADAL" clId="{8BEEF2E0-11E9-4380-9FC2-6626060C4CB3}" dt="2023-11-12T10:07:35.294" v="841" actId="478"/>
          <ac:picMkLst>
            <pc:docMk/>
            <pc:sldMk cId="1311891248" sldId="4756"/>
            <ac:picMk id="6" creationId="{5579A592-8D2C-4879-B17A-CFAC4311D191}"/>
          </ac:picMkLst>
        </pc:picChg>
      </pc:sldChg>
      <pc:sldChg chg="delSp add mod delAnim">
        <pc:chgData name="Alex Wirtz" userId="3343e688-2f51-42da-b39d-e1a541a4841a" providerId="ADAL" clId="{8BEEF2E0-11E9-4380-9FC2-6626060C4CB3}" dt="2023-11-12T10:07:31.826" v="840" actId="478"/>
        <pc:sldMkLst>
          <pc:docMk/>
          <pc:sldMk cId="1270349268" sldId="4757"/>
        </pc:sldMkLst>
        <pc:picChg chg="del">
          <ac:chgData name="Alex Wirtz" userId="3343e688-2f51-42da-b39d-e1a541a4841a" providerId="ADAL" clId="{8BEEF2E0-11E9-4380-9FC2-6626060C4CB3}" dt="2023-11-12T10:07:31.826" v="840" actId="478"/>
          <ac:picMkLst>
            <pc:docMk/>
            <pc:sldMk cId="1270349268" sldId="4757"/>
            <ac:picMk id="5" creationId="{7C40ECA9-82AC-40B9-A071-89079021605C}"/>
          </ac:picMkLst>
        </pc:picChg>
      </pc:sldChg>
      <pc:sldChg chg="delSp add mod delAnim">
        <pc:chgData name="Alex Wirtz" userId="3343e688-2f51-42da-b39d-e1a541a4841a" providerId="ADAL" clId="{8BEEF2E0-11E9-4380-9FC2-6626060C4CB3}" dt="2023-11-12T10:07:25.580" v="839" actId="478"/>
        <pc:sldMkLst>
          <pc:docMk/>
          <pc:sldMk cId="1164758869" sldId="4758"/>
        </pc:sldMkLst>
        <pc:picChg chg="del">
          <ac:chgData name="Alex Wirtz" userId="3343e688-2f51-42da-b39d-e1a541a4841a" providerId="ADAL" clId="{8BEEF2E0-11E9-4380-9FC2-6626060C4CB3}" dt="2023-11-12T10:07:25.580" v="839" actId="478"/>
          <ac:picMkLst>
            <pc:docMk/>
            <pc:sldMk cId="1164758869" sldId="4758"/>
            <ac:picMk id="16" creationId="{17907892-FC22-4542-A7A7-464F2C1B74A1}"/>
          </ac:picMkLst>
        </pc:picChg>
      </pc:sldChg>
      <pc:sldChg chg="delSp add mod delAnim modNotes">
        <pc:chgData name="Alex Wirtz" userId="3343e688-2f51-42da-b39d-e1a541a4841a" providerId="ADAL" clId="{8BEEF2E0-11E9-4380-9FC2-6626060C4CB3}" dt="2023-11-12T10:07:18.394" v="837" actId="478"/>
        <pc:sldMkLst>
          <pc:docMk/>
          <pc:sldMk cId="1242570429" sldId="4759"/>
        </pc:sldMkLst>
        <pc:picChg chg="del">
          <ac:chgData name="Alex Wirtz" userId="3343e688-2f51-42da-b39d-e1a541a4841a" providerId="ADAL" clId="{8BEEF2E0-11E9-4380-9FC2-6626060C4CB3}" dt="2023-11-12T10:07:18.394" v="837" actId="478"/>
          <ac:picMkLst>
            <pc:docMk/>
            <pc:sldMk cId="1242570429" sldId="4759"/>
            <ac:picMk id="2" creationId="{29552BC7-F7D0-43F8-821F-B34AA93CF233}"/>
          </ac:picMkLst>
        </pc:picChg>
      </pc:sldChg>
      <pc:sldChg chg="modSp add mod">
        <pc:chgData name="Alex Wirtz" userId="3343e688-2f51-42da-b39d-e1a541a4841a" providerId="ADAL" clId="{8BEEF2E0-11E9-4380-9FC2-6626060C4CB3}" dt="2023-11-12T10:05:33.533" v="701" actId="20577"/>
        <pc:sldMkLst>
          <pc:docMk/>
          <pc:sldMk cId="3716508115" sldId="4760"/>
        </pc:sldMkLst>
        <pc:spChg chg="mod">
          <ac:chgData name="Alex Wirtz" userId="3343e688-2f51-42da-b39d-e1a541a4841a" providerId="ADAL" clId="{8BEEF2E0-11E9-4380-9FC2-6626060C4CB3}" dt="2023-11-12T10:05:33.533" v="701" actId="20577"/>
          <ac:spMkLst>
            <pc:docMk/>
            <pc:sldMk cId="3716508115" sldId="4760"/>
            <ac:spMk id="5" creationId="{E588C69A-7510-5356-BD7B-99DC9791588F}"/>
          </ac:spMkLst>
        </pc:spChg>
      </pc:sldChg>
      <pc:sldChg chg="modSp add mod">
        <pc:chgData name="Alex Wirtz" userId="3343e688-2f51-42da-b39d-e1a541a4841a" providerId="ADAL" clId="{8BEEF2E0-11E9-4380-9FC2-6626060C4CB3}" dt="2023-11-12T10:22:49.113" v="908" actId="947"/>
        <pc:sldMkLst>
          <pc:docMk/>
          <pc:sldMk cId="2453466802" sldId="4761"/>
        </pc:sldMkLst>
        <pc:spChg chg="mod">
          <ac:chgData name="Alex Wirtz" userId="3343e688-2f51-42da-b39d-e1a541a4841a" providerId="ADAL" clId="{8BEEF2E0-11E9-4380-9FC2-6626060C4CB3}" dt="2023-11-12T10:22:49.113" v="908" actId="947"/>
          <ac:spMkLst>
            <pc:docMk/>
            <pc:sldMk cId="2453466802" sldId="4761"/>
            <ac:spMk id="5" creationId="{E588C69A-7510-5356-BD7B-99DC9791588F}"/>
          </ac:spMkLst>
        </pc:spChg>
      </pc:sldChg>
      <pc:sldChg chg="addSp delSp modSp new mod modClrScheme chgLayout">
        <pc:chgData name="Alex Wirtz" userId="3343e688-2f51-42da-b39d-e1a541a4841a" providerId="ADAL" clId="{8BEEF2E0-11E9-4380-9FC2-6626060C4CB3}" dt="2023-11-12T10:40:14.878" v="1512" actId="5793"/>
        <pc:sldMkLst>
          <pc:docMk/>
          <pc:sldMk cId="1523853252" sldId="4762"/>
        </pc:sldMkLst>
        <pc:spChg chg="del mod ord">
          <ac:chgData name="Alex Wirtz" userId="3343e688-2f51-42da-b39d-e1a541a4841a" providerId="ADAL" clId="{8BEEF2E0-11E9-4380-9FC2-6626060C4CB3}" dt="2023-11-12T10:23:03.547" v="910" actId="700"/>
          <ac:spMkLst>
            <pc:docMk/>
            <pc:sldMk cId="1523853252" sldId="4762"/>
            <ac:spMk id="2" creationId="{57733B4B-CAAB-A274-C0AA-115F4D4804A6}"/>
          </ac:spMkLst>
        </pc:spChg>
        <pc:spChg chg="add mod ord">
          <ac:chgData name="Alex Wirtz" userId="3343e688-2f51-42da-b39d-e1a541a4841a" providerId="ADAL" clId="{8BEEF2E0-11E9-4380-9FC2-6626060C4CB3}" dt="2023-11-12T10:34:32.520" v="1063" actId="20577"/>
          <ac:spMkLst>
            <pc:docMk/>
            <pc:sldMk cId="1523853252" sldId="4762"/>
            <ac:spMk id="3" creationId="{2835708E-2B17-73CF-C571-A97C75089361}"/>
          </ac:spMkLst>
        </pc:spChg>
        <pc:spChg chg="add mod ord">
          <ac:chgData name="Alex Wirtz" userId="3343e688-2f51-42da-b39d-e1a541a4841a" providerId="ADAL" clId="{8BEEF2E0-11E9-4380-9FC2-6626060C4CB3}" dt="2023-11-12T10:40:14.878" v="1512" actId="5793"/>
          <ac:spMkLst>
            <pc:docMk/>
            <pc:sldMk cId="1523853252" sldId="4762"/>
            <ac:spMk id="4" creationId="{EFFC5F84-3504-C102-999D-3012495FBADB}"/>
          </ac:spMkLst>
        </pc:spChg>
        <pc:spChg chg="add mod">
          <ac:chgData name="Alex Wirtz" userId="3343e688-2f51-42da-b39d-e1a541a4841a" providerId="ADAL" clId="{8BEEF2E0-11E9-4380-9FC2-6626060C4CB3}" dt="2023-11-12T10:39:43.411" v="1415"/>
          <ac:spMkLst>
            <pc:docMk/>
            <pc:sldMk cId="1523853252" sldId="4762"/>
            <ac:spMk id="5" creationId="{E2AF9C72-F995-BAF7-9196-E3F2F348FB21}"/>
          </ac:spMkLst>
        </pc:spChg>
        <pc:picChg chg="add mod">
          <ac:chgData name="Alex Wirtz" userId="3343e688-2f51-42da-b39d-e1a541a4841a" providerId="ADAL" clId="{8BEEF2E0-11E9-4380-9FC2-6626060C4CB3}" dt="2023-11-12T10:39:48.361" v="1416" actId="14100"/>
          <ac:picMkLst>
            <pc:docMk/>
            <pc:sldMk cId="1523853252" sldId="4762"/>
            <ac:picMk id="1026" creationId="{A95DD316-E667-9C70-C5EB-7DB15B1D01E1}"/>
          </ac:picMkLst>
        </pc:picChg>
      </pc:sldChg>
      <pc:sldChg chg="addSp delSp modSp new mod modAnim modNotesTx">
        <pc:chgData name="Alex Wirtz" userId="3343e688-2f51-42da-b39d-e1a541a4841a" providerId="ADAL" clId="{8BEEF2E0-11E9-4380-9FC2-6626060C4CB3}" dt="2023-11-12T10:58:12.556" v="2382" actId="20577"/>
        <pc:sldMkLst>
          <pc:docMk/>
          <pc:sldMk cId="3723150608" sldId="4763"/>
        </pc:sldMkLst>
        <pc:spChg chg="del">
          <ac:chgData name="Alex Wirtz" userId="3343e688-2f51-42da-b39d-e1a541a4841a" providerId="ADAL" clId="{8BEEF2E0-11E9-4380-9FC2-6626060C4CB3}" dt="2023-11-12T10:40:40.556" v="1542" actId="478"/>
          <ac:spMkLst>
            <pc:docMk/>
            <pc:sldMk cId="3723150608" sldId="4763"/>
            <ac:spMk id="2" creationId="{AC07C6DA-CB01-D03A-4B5E-B2A82E20C9DE}"/>
          </ac:spMkLst>
        </pc:spChg>
        <pc:spChg chg="mod">
          <ac:chgData name="Alex Wirtz" userId="3343e688-2f51-42da-b39d-e1a541a4841a" providerId="ADAL" clId="{8BEEF2E0-11E9-4380-9FC2-6626060C4CB3}" dt="2023-11-12T10:41:47.199" v="1794" actId="20577"/>
          <ac:spMkLst>
            <pc:docMk/>
            <pc:sldMk cId="3723150608" sldId="4763"/>
            <ac:spMk id="3" creationId="{7C963F90-5EDE-7C9F-8DAD-FF121120AB5B}"/>
          </ac:spMkLst>
        </pc:spChg>
        <pc:spChg chg="mod">
          <ac:chgData name="Alex Wirtz" userId="3343e688-2f51-42da-b39d-e1a541a4841a" providerId="ADAL" clId="{8BEEF2E0-11E9-4380-9FC2-6626060C4CB3}" dt="2023-11-12T10:40:36.324" v="1541" actId="20577"/>
          <ac:spMkLst>
            <pc:docMk/>
            <pc:sldMk cId="3723150608" sldId="4763"/>
            <ac:spMk id="4" creationId="{D63AD6A6-E2FD-13C0-0103-5C3FB2CCA18B}"/>
          </ac:spMkLst>
        </pc:spChg>
        <pc:spChg chg="mod">
          <ac:chgData name="Alex Wirtz" userId="3343e688-2f51-42da-b39d-e1a541a4841a" providerId="ADAL" clId="{8BEEF2E0-11E9-4380-9FC2-6626060C4CB3}" dt="2023-11-12T10:43:50.496" v="1846" actId="20577"/>
          <ac:spMkLst>
            <pc:docMk/>
            <pc:sldMk cId="3723150608" sldId="4763"/>
            <ac:spMk id="8" creationId="{4457EE00-61BD-BE59-7D4D-2AF496857BF7}"/>
          </ac:spMkLst>
        </pc:spChg>
        <pc:spChg chg="mod">
          <ac:chgData name="Alex Wirtz" userId="3343e688-2f51-42da-b39d-e1a541a4841a" providerId="ADAL" clId="{8BEEF2E0-11E9-4380-9FC2-6626060C4CB3}" dt="2023-11-12T10:43:07.674" v="1797"/>
          <ac:spMkLst>
            <pc:docMk/>
            <pc:sldMk cId="3723150608" sldId="4763"/>
            <ac:spMk id="9" creationId="{BC56B24D-A564-40EB-4CB8-070082F049CE}"/>
          </ac:spMkLst>
        </pc:spChg>
        <pc:spChg chg="mod">
          <ac:chgData name="Alex Wirtz" userId="3343e688-2f51-42da-b39d-e1a541a4841a" providerId="ADAL" clId="{8BEEF2E0-11E9-4380-9FC2-6626060C4CB3}" dt="2023-11-12T10:44:31.868" v="1919" actId="14100"/>
          <ac:spMkLst>
            <pc:docMk/>
            <pc:sldMk cId="3723150608" sldId="4763"/>
            <ac:spMk id="11" creationId="{A1EE38CF-BEF8-7A3B-2127-415B6055A818}"/>
          </ac:spMkLst>
        </pc:spChg>
        <pc:spChg chg="mod">
          <ac:chgData name="Alex Wirtz" userId="3343e688-2f51-42da-b39d-e1a541a4841a" providerId="ADAL" clId="{8BEEF2E0-11E9-4380-9FC2-6626060C4CB3}" dt="2023-11-12T10:44:06.100" v="1848" actId="20577"/>
          <ac:spMkLst>
            <pc:docMk/>
            <pc:sldMk cId="3723150608" sldId="4763"/>
            <ac:spMk id="12" creationId="{EC3C92D1-AE66-CDAF-0ED2-F67CDA099812}"/>
          </ac:spMkLst>
        </pc:spChg>
        <pc:spChg chg="mod">
          <ac:chgData name="Alex Wirtz" userId="3343e688-2f51-42da-b39d-e1a541a4841a" providerId="ADAL" clId="{8BEEF2E0-11E9-4380-9FC2-6626060C4CB3}" dt="2023-11-12T10:48:31.776" v="2080" actId="20577"/>
          <ac:spMkLst>
            <pc:docMk/>
            <pc:sldMk cId="3723150608" sldId="4763"/>
            <ac:spMk id="18" creationId="{25874FEA-F8AC-960C-F35D-1C4A2674EC48}"/>
          </ac:spMkLst>
        </pc:spChg>
        <pc:spChg chg="mod">
          <ac:chgData name="Alex Wirtz" userId="3343e688-2f51-42da-b39d-e1a541a4841a" providerId="ADAL" clId="{8BEEF2E0-11E9-4380-9FC2-6626060C4CB3}" dt="2023-11-12T10:47:48.451" v="1993" actId="20577"/>
          <ac:spMkLst>
            <pc:docMk/>
            <pc:sldMk cId="3723150608" sldId="4763"/>
            <ac:spMk id="19" creationId="{3D1D5833-D724-ACF3-3C1A-DFE45B5F73E1}"/>
          </ac:spMkLst>
        </pc:spChg>
        <pc:spChg chg="add mod">
          <ac:chgData name="Alex Wirtz" userId="3343e688-2f51-42da-b39d-e1a541a4841a" providerId="ADAL" clId="{8BEEF2E0-11E9-4380-9FC2-6626060C4CB3}" dt="2023-11-12T10:49:48.052" v="2154" actId="1076"/>
          <ac:spMkLst>
            <pc:docMk/>
            <pc:sldMk cId="3723150608" sldId="4763"/>
            <ac:spMk id="23" creationId="{CE807593-8191-CD72-CC01-EAB756B922AC}"/>
          </ac:spMkLst>
        </pc:spChg>
        <pc:spChg chg="add mod">
          <ac:chgData name="Alex Wirtz" userId="3343e688-2f51-42da-b39d-e1a541a4841a" providerId="ADAL" clId="{8BEEF2E0-11E9-4380-9FC2-6626060C4CB3}" dt="2023-11-12T10:50:48.089" v="2160" actId="14100"/>
          <ac:spMkLst>
            <pc:docMk/>
            <pc:sldMk cId="3723150608" sldId="4763"/>
            <ac:spMk id="24" creationId="{FCA68E73-6CD0-6A93-C0E1-D9183EFEA6A3}"/>
          </ac:spMkLst>
        </pc:spChg>
        <pc:grpChg chg="add mod">
          <ac:chgData name="Alex Wirtz" userId="3343e688-2f51-42da-b39d-e1a541a4841a" providerId="ADAL" clId="{8BEEF2E0-11E9-4380-9FC2-6626060C4CB3}" dt="2023-11-12T10:48:55.650" v="2147" actId="164"/>
          <ac:grpSpMkLst>
            <pc:docMk/>
            <pc:sldMk cId="3723150608" sldId="4763"/>
            <ac:grpSpMk id="7" creationId="{0ABA61B4-C09C-26B6-E880-02FE72E62522}"/>
          </ac:grpSpMkLst>
        </pc:grpChg>
        <pc:grpChg chg="add mod">
          <ac:chgData name="Alex Wirtz" userId="3343e688-2f51-42da-b39d-e1a541a4841a" providerId="ADAL" clId="{8BEEF2E0-11E9-4380-9FC2-6626060C4CB3}" dt="2023-11-12T10:49:24.383" v="2151" actId="164"/>
          <ac:grpSpMkLst>
            <pc:docMk/>
            <pc:sldMk cId="3723150608" sldId="4763"/>
            <ac:grpSpMk id="10" creationId="{8DF0D008-AD9E-EC69-C989-42F89EE1D171}"/>
          </ac:grpSpMkLst>
        </pc:grpChg>
        <pc:grpChg chg="add mod">
          <ac:chgData name="Alex Wirtz" userId="3343e688-2f51-42da-b39d-e1a541a4841a" providerId="ADAL" clId="{8BEEF2E0-11E9-4380-9FC2-6626060C4CB3}" dt="2023-11-12T10:49:31.148" v="2152" actId="164"/>
          <ac:grpSpMkLst>
            <pc:docMk/>
            <pc:sldMk cId="3723150608" sldId="4763"/>
            <ac:grpSpMk id="17" creationId="{F08B20C9-F125-9229-3B79-27DC26188EFF}"/>
          </ac:grpSpMkLst>
        </pc:grpChg>
        <pc:grpChg chg="add mod">
          <ac:chgData name="Alex Wirtz" userId="3343e688-2f51-42da-b39d-e1a541a4841a" providerId="ADAL" clId="{8BEEF2E0-11E9-4380-9FC2-6626060C4CB3}" dt="2023-11-12T10:48:55.650" v="2147" actId="164"/>
          <ac:grpSpMkLst>
            <pc:docMk/>
            <pc:sldMk cId="3723150608" sldId="4763"/>
            <ac:grpSpMk id="20" creationId="{E2B197A0-9507-AD33-A36C-380227C9751F}"/>
          </ac:grpSpMkLst>
        </pc:grpChg>
        <pc:grpChg chg="add mod">
          <ac:chgData name="Alex Wirtz" userId="3343e688-2f51-42da-b39d-e1a541a4841a" providerId="ADAL" clId="{8BEEF2E0-11E9-4380-9FC2-6626060C4CB3}" dt="2023-11-12T10:49:24.383" v="2151" actId="164"/>
          <ac:grpSpMkLst>
            <pc:docMk/>
            <pc:sldMk cId="3723150608" sldId="4763"/>
            <ac:grpSpMk id="21" creationId="{D60FD45B-1086-4A5B-C820-8146113E8A22}"/>
          </ac:grpSpMkLst>
        </pc:grpChg>
        <pc:grpChg chg="add mod">
          <ac:chgData name="Alex Wirtz" userId="3343e688-2f51-42da-b39d-e1a541a4841a" providerId="ADAL" clId="{8BEEF2E0-11E9-4380-9FC2-6626060C4CB3}" dt="2023-11-12T10:49:31.148" v="2152" actId="164"/>
          <ac:grpSpMkLst>
            <pc:docMk/>
            <pc:sldMk cId="3723150608" sldId="4763"/>
            <ac:grpSpMk id="22" creationId="{CA7E7FE5-F9E3-4A6B-D5F5-D7D7FB25C8CC}"/>
          </ac:grpSpMkLst>
        </pc:grpChg>
        <pc:picChg chg="add mod">
          <ac:chgData name="Alex Wirtz" userId="3343e688-2f51-42da-b39d-e1a541a4841a" providerId="ADAL" clId="{8BEEF2E0-11E9-4380-9FC2-6626060C4CB3}" dt="2023-11-12T10:48:55.650" v="2147" actId="164"/>
          <ac:picMkLst>
            <pc:docMk/>
            <pc:sldMk cId="3723150608" sldId="4763"/>
            <ac:picMk id="6" creationId="{6B294FAC-C411-B4A3-29A4-F301F608DAE6}"/>
          </ac:picMkLst>
        </pc:picChg>
        <pc:picChg chg="add mod">
          <ac:chgData name="Alex Wirtz" userId="3343e688-2f51-42da-b39d-e1a541a4841a" providerId="ADAL" clId="{8BEEF2E0-11E9-4380-9FC2-6626060C4CB3}" dt="2023-11-12T10:49:24.383" v="2151" actId="164"/>
          <ac:picMkLst>
            <pc:docMk/>
            <pc:sldMk cId="3723150608" sldId="4763"/>
            <ac:picMk id="14" creationId="{A107F27B-06BB-83F3-DB1A-D641D4D2E28C}"/>
          </ac:picMkLst>
        </pc:picChg>
        <pc:picChg chg="add mod">
          <ac:chgData name="Alex Wirtz" userId="3343e688-2f51-42da-b39d-e1a541a4841a" providerId="ADAL" clId="{8BEEF2E0-11E9-4380-9FC2-6626060C4CB3}" dt="2023-11-12T10:49:31.148" v="2152" actId="164"/>
          <ac:picMkLst>
            <pc:docMk/>
            <pc:sldMk cId="3723150608" sldId="4763"/>
            <ac:picMk id="16" creationId="{7945D50F-14BE-9CA7-D142-5C7B20AB4887}"/>
          </ac:picMkLst>
        </pc:picChg>
      </pc:sldChg>
      <pc:sldChg chg="modSp add mod">
        <pc:chgData name="Alex Wirtz" userId="3343e688-2f51-42da-b39d-e1a541a4841a" providerId="ADAL" clId="{8BEEF2E0-11E9-4380-9FC2-6626060C4CB3}" dt="2023-11-12T11:12:07.997" v="2839" actId="20577"/>
        <pc:sldMkLst>
          <pc:docMk/>
          <pc:sldMk cId="564074175" sldId="4764"/>
        </pc:sldMkLst>
        <pc:spChg chg="mod">
          <ac:chgData name="Alex Wirtz" userId="3343e688-2f51-42da-b39d-e1a541a4841a" providerId="ADAL" clId="{8BEEF2E0-11E9-4380-9FC2-6626060C4CB3}" dt="2023-11-12T11:12:07.997" v="2839" actId="20577"/>
          <ac:spMkLst>
            <pc:docMk/>
            <pc:sldMk cId="564074175" sldId="4764"/>
            <ac:spMk id="5" creationId="{E588C69A-7510-5356-BD7B-99DC9791588F}"/>
          </ac:spMkLst>
        </pc:spChg>
      </pc:sldChg>
      <pc:sldChg chg="addSp delSp modSp new mod modClrScheme chgLayout">
        <pc:chgData name="Alex Wirtz" userId="3343e688-2f51-42da-b39d-e1a541a4841a" providerId="ADAL" clId="{8BEEF2E0-11E9-4380-9FC2-6626060C4CB3}" dt="2023-11-12T11:12:58.193" v="2844" actId="1076"/>
        <pc:sldMkLst>
          <pc:docMk/>
          <pc:sldMk cId="1973327947" sldId="4765"/>
        </pc:sldMkLst>
        <pc:spChg chg="del mod ord">
          <ac:chgData name="Alex Wirtz" userId="3343e688-2f51-42da-b39d-e1a541a4841a" providerId="ADAL" clId="{8BEEF2E0-11E9-4380-9FC2-6626060C4CB3}" dt="2023-11-12T11:00:54.236" v="2423" actId="700"/>
          <ac:spMkLst>
            <pc:docMk/>
            <pc:sldMk cId="1973327947" sldId="4765"/>
            <ac:spMk id="2" creationId="{E78FB2AE-E45D-E576-1D79-15459007100D}"/>
          </ac:spMkLst>
        </pc:spChg>
        <pc:spChg chg="add mod ord">
          <ac:chgData name="Alex Wirtz" userId="3343e688-2f51-42da-b39d-e1a541a4841a" providerId="ADAL" clId="{8BEEF2E0-11E9-4380-9FC2-6626060C4CB3}" dt="2023-11-12T11:12:01.802" v="2830" actId="20577"/>
          <ac:spMkLst>
            <pc:docMk/>
            <pc:sldMk cId="1973327947" sldId="4765"/>
            <ac:spMk id="3" creationId="{0DD71523-5B62-1501-A850-475E806F1097}"/>
          </ac:spMkLst>
        </pc:spChg>
        <pc:spChg chg="add mod ord">
          <ac:chgData name="Alex Wirtz" userId="3343e688-2f51-42da-b39d-e1a541a4841a" providerId="ADAL" clId="{8BEEF2E0-11E9-4380-9FC2-6626060C4CB3}" dt="2023-11-12T11:11:54.366" v="2821" actId="20577"/>
          <ac:spMkLst>
            <pc:docMk/>
            <pc:sldMk cId="1973327947" sldId="4765"/>
            <ac:spMk id="4" creationId="{2A25795C-9E26-D0CF-C5B1-697C73BF30C6}"/>
          </ac:spMkLst>
        </pc:spChg>
        <pc:picChg chg="add mod">
          <ac:chgData name="Alex Wirtz" userId="3343e688-2f51-42da-b39d-e1a541a4841a" providerId="ADAL" clId="{8BEEF2E0-11E9-4380-9FC2-6626060C4CB3}" dt="2023-11-12T11:11:30.328" v="2760" actId="14100"/>
          <ac:picMkLst>
            <pc:docMk/>
            <pc:sldMk cId="1973327947" sldId="4765"/>
            <ac:picMk id="6" creationId="{B3C3AD77-F48A-6965-588B-3490F5896924}"/>
          </ac:picMkLst>
        </pc:picChg>
        <pc:picChg chg="add mod">
          <ac:chgData name="Alex Wirtz" userId="3343e688-2f51-42da-b39d-e1a541a4841a" providerId="ADAL" clId="{8BEEF2E0-11E9-4380-9FC2-6626060C4CB3}" dt="2023-11-12T11:12:58.193" v="2844" actId="1076"/>
          <ac:picMkLst>
            <pc:docMk/>
            <pc:sldMk cId="1973327947" sldId="4765"/>
            <ac:picMk id="8" creationId="{81752ADF-5D0A-6478-E593-2D142E506294}"/>
          </ac:picMkLst>
        </pc:picChg>
      </pc:sldChg>
      <pc:sldMasterChg chg="delSp modSp mod delSldLayout">
        <pc:chgData name="Alex Wirtz" userId="3343e688-2f51-42da-b39d-e1a541a4841a" providerId="ADAL" clId="{8BEEF2E0-11E9-4380-9FC2-6626060C4CB3}" dt="2023-11-12T10:59:43.716" v="2416" actId="20577"/>
        <pc:sldMasterMkLst>
          <pc:docMk/>
          <pc:sldMasterMk cId="0" sldId="2147483796"/>
        </pc:sldMasterMkLst>
        <pc:spChg chg="mod">
          <ac:chgData name="Alex Wirtz" userId="3343e688-2f51-42da-b39d-e1a541a4841a" providerId="ADAL" clId="{8BEEF2E0-11E9-4380-9FC2-6626060C4CB3}" dt="2023-11-12T10:59:43.716" v="2416" actId="20577"/>
          <ac:spMkLst>
            <pc:docMk/>
            <pc:sldMasterMk cId="0" sldId="2147483796"/>
            <ac:spMk id="8" creationId="{952F6E0C-B1C0-1241-8444-309658E43401}"/>
          </ac:spMkLst>
        </pc:spChg>
        <pc:picChg chg="del">
          <ac:chgData name="Alex Wirtz" userId="3343e688-2f51-42da-b39d-e1a541a4841a" providerId="ADAL" clId="{8BEEF2E0-11E9-4380-9FC2-6626060C4CB3}" dt="2023-11-12T10:59:37.848" v="2410" actId="478"/>
          <ac:picMkLst>
            <pc:docMk/>
            <pc:sldMasterMk cId="0" sldId="2147483796"/>
            <ac:picMk id="6" creationId="{ABC769B7-EBD9-4E4D-87DC-5AE5C269D1C7}"/>
          </ac:picMkLst>
        </pc:picChg>
        <pc:sldLayoutChg chg="del">
          <pc:chgData name="Alex Wirtz" userId="3343e688-2f51-42da-b39d-e1a541a4841a" providerId="ADAL" clId="{8BEEF2E0-11E9-4380-9FC2-6626060C4CB3}" dt="2023-11-12T09:54:04.557" v="415" actId="47"/>
          <pc:sldLayoutMkLst>
            <pc:docMk/>
            <pc:sldMasterMk cId="0" sldId="2147483796"/>
            <pc:sldLayoutMk cId="1772111795" sldId="2147483915"/>
          </pc:sldLayoutMkLst>
        </pc:sldLayoutChg>
      </pc:sldMasterChg>
      <pc:sldMasterChg chg="del delSldLayout">
        <pc:chgData name="Alex Wirtz" userId="3343e688-2f51-42da-b39d-e1a541a4841a" providerId="ADAL" clId="{8BEEF2E0-11E9-4380-9FC2-6626060C4CB3}" dt="2023-11-12T10:59:10.908" v="2404" actId="2696"/>
        <pc:sldMasterMkLst>
          <pc:docMk/>
          <pc:sldMasterMk cId="4173742821" sldId="2147483898"/>
        </pc:sldMasterMkLst>
        <pc:sldLayoutChg chg="del">
          <pc:chgData name="Alex Wirtz" userId="3343e688-2f51-42da-b39d-e1a541a4841a" providerId="ADAL" clId="{8BEEF2E0-11E9-4380-9FC2-6626060C4CB3}" dt="2023-11-12T09:53:44.575" v="412" actId="47"/>
          <pc:sldLayoutMkLst>
            <pc:docMk/>
            <pc:sldMasterMk cId="4173742821" sldId="2147483898"/>
            <pc:sldLayoutMk cId="3003746846" sldId="2147483900"/>
          </pc:sldLayoutMkLst>
        </pc:sldLayoutChg>
      </pc:sldMasterChg>
      <pc:sldMasterChg chg="del delSldLayout">
        <pc:chgData name="Alex Wirtz" userId="3343e688-2f51-42da-b39d-e1a541a4841a" providerId="ADAL" clId="{8BEEF2E0-11E9-4380-9FC2-6626060C4CB3}" dt="2023-11-12T11:00:02.094" v="2419" actId="2696"/>
        <pc:sldMasterMkLst>
          <pc:docMk/>
          <pc:sldMasterMk cId="1138378534" sldId="2147483907"/>
        </pc:sldMasterMkLst>
        <pc:sldLayoutChg chg="del">
          <pc:chgData name="Alex Wirtz" userId="3343e688-2f51-42da-b39d-e1a541a4841a" providerId="ADAL" clId="{8BEEF2E0-11E9-4380-9FC2-6626060C4CB3}" dt="2023-11-12T11:00:02.088" v="2417" actId="2696"/>
          <pc:sldLayoutMkLst>
            <pc:docMk/>
            <pc:sldMasterMk cId="1138378534" sldId="2147483907"/>
            <pc:sldLayoutMk cId="458741521" sldId="2147483908"/>
          </pc:sldLayoutMkLst>
        </pc:sldLayoutChg>
        <pc:sldLayoutChg chg="del">
          <pc:chgData name="Alex Wirtz" userId="3343e688-2f51-42da-b39d-e1a541a4841a" providerId="ADAL" clId="{8BEEF2E0-11E9-4380-9FC2-6626060C4CB3}" dt="2023-11-12T11:00:02.092" v="2418" actId="2696"/>
          <pc:sldLayoutMkLst>
            <pc:docMk/>
            <pc:sldMasterMk cId="1138378534" sldId="2147483907"/>
            <pc:sldLayoutMk cId="3558534812" sldId="2147483909"/>
          </pc:sldLayoutMkLst>
        </pc:sldLayoutChg>
      </pc:sldMasterChg>
      <pc:sldMasterChg chg="del delSldLayout">
        <pc:chgData name="Alex Wirtz" userId="3343e688-2f51-42da-b39d-e1a541a4841a" providerId="ADAL" clId="{8BEEF2E0-11E9-4380-9FC2-6626060C4CB3}" dt="2023-11-12T10:59:07.672" v="2403" actId="2696"/>
        <pc:sldMasterMkLst>
          <pc:docMk/>
          <pc:sldMasterMk cId="4033353248" sldId="2147483911"/>
        </pc:sldMasterMkLst>
        <pc:sldLayoutChg chg="del">
          <pc:chgData name="Alex Wirtz" userId="3343e688-2f51-42da-b39d-e1a541a4841a" providerId="ADAL" clId="{8BEEF2E0-11E9-4380-9FC2-6626060C4CB3}" dt="2023-11-12T10:59:07.668" v="2402" actId="2696"/>
          <pc:sldLayoutMkLst>
            <pc:docMk/>
            <pc:sldMasterMk cId="4033353248" sldId="2147483911"/>
            <pc:sldLayoutMk cId="2411930397" sldId="2147483912"/>
          </pc:sldLayoutMkLst>
        </pc:sldLayoutChg>
      </pc:sldMasterChg>
      <pc:sldMasterChg chg="delSp modSp mod">
        <pc:chgData name="Alex Wirtz" userId="3343e688-2f51-42da-b39d-e1a541a4841a" providerId="ADAL" clId="{8BEEF2E0-11E9-4380-9FC2-6626060C4CB3}" dt="2023-11-12T10:59:31.834" v="2409" actId="20577"/>
        <pc:sldMasterMkLst>
          <pc:docMk/>
          <pc:sldMasterMk cId="14474227" sldId="2147483913"/>
        </pc:sldMasterMkLst>
        <pc:spChg chg="mod">
          <ac:chgData name="Alex Wirtz" userId="3343e688-2f51-42da-b39d-e1a541a4841a" providerId="ADAL" clId="{8BEEF2E0-11E9-4380-9FC2-6626060C4CB3}" dt="2023-11-12T10:59:31.834" v="2409" actId="20577"/>
          <ac:spMkLst>
            <pc:docMk/>
            <pc:sldMasterMk cId="14474227" sldId="2147483913"/>
            <ac:spMk id="8" creationId="{952F6E0C-B1C0-1241-8444-309658E43401}"/>
          </ac:spMkLst>
        </pc:spChg>
        <pc:picChg chg="del">
          <ac:chgData name="Alex Wirtz" userId="3343e688-2f51-42da-b39d-e1a541a4841a" providerId="ADAL" clId="{8BEEF2E0-11E9-4380-9FC2-6626060C4CB3}" dt="2023-11-12T10:59:24.156" v="2405" actId="478"/>
          <ac:picMkLst>
            <pc:docMk/>
            <pc:sldMasterMk cId="14474227" sldId="2147483913"/>
            <ac:picMk id="6" creationId="{B1AE3F6D-3453-5D43-8F96-FCF4CA335B87}"/>
          </ac:picMkLst>
        </pc:picChg>
      </pc:sldMasterChg>
      <pc:sldMasterChg chg="del delSldLayout">
        <pc:chgData name="Alex Wirtz" userId="3343e688-2f51-42da-b39d-e1a541a4841a" providerId="ADAL" clId="{8BEEF2E0-11E9-4380-9FC2-6626060C4CB3}" dt="2023-11-12T11:00:08.941" v="2421" actId="2696"/>
        <pc:sldMasterMkLst>
          <pc:docMk/>
          <pc:sldMasterMk cId="1886388527" sldId="2147483916"/>
        </pc:sldMasterMkLst>
        <pc:sldLayoutChg chg="del">
          <pc:chgData name="Alex Wirtz" userId="3343e688-2f51-42da-b39d-e1a541a4841a" providerId="ADAL" clId="{8BEEF2E0-11E9-4380-9FC2-6626060C4CB3}" dt="2023-11-12T11:00:08.937" v="2420" actId="2696"/>
          <pc:sldLayoutMkLst>
            <pc:docMk/>
            <pc:sldMasterMk cId="1886388527" sldId="2147483916"/>
            <pc:sldLayoutMk cId="2295226872" sldId="2147483917"/>
          </pc:sldLayoutMkLst>
        </pc:sldLayoutChg>
      </pc:sldMasterChg>
    </pc:docChg>
  </pc:docChgLst>
  <pc:docChgLst>
    <pc:chgData name="Kate Chandler" userId="8a3d13cf-5647-4bd7-b722-6be0edbeedff" providerId="ADAL" clId="{2A05C0DE-F7CA-A646-8100-2EE28632B97C}"/>
    <pc:docChg chg="modSld">
      <pc:chgData name="Kate Chandler" userId="8a3d13cf-5647-4bd7-b722-6be0edbeedff" providerId="ADAL" clId="{2A05C0DE-F7CA-A646-8100-2EE28632B97C}" dt="2021-02-10T15:57:35.490" v="3" actId="1076"/>
      <pc:docMkLst>
        <pc:docMk/>
      </pc:docMkLst>
      <pc:sldChg chg="modSp mod">
        <pc:chgData name="Kate Chandler" userId="8a3d13cf-5647-4bd7-b722-6be0edbeedff" providerId="ADAL" clId="{2A05C0DE-F7CA-A646-8100-2EE28632B97C}" dt="2021-02-10T15:57:35.490" v="3" actId="1076"/>
        <pc:sldMkLst>
          <pc:docMk/>
          <pc:sldMk cId="4199007518" sldId="3413"/>
        </pc:sldMkLst>
        <pc:spChg chg="mod">
          <ac:chgData name="Kate Chandler" userId="8a3d13cf-5647-4bd7-b722-6be0edbeedff" providerId="ADAL" clId="{2A05C0DE-F7CA-A646-8100-2EE28632B97C}" dt="2021-02-10T15:57:35.490" v="3" actId="1076"/>
          <ac:spMkLst>
            <pc:docMk/>
            <pc:sldMk cId="4199007518" sldId="3413"/>
            <ac:spMk id="4" creationId="{42F813F3-9F69-1C41-A178-0A1C4D997A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6B31D9-272F-4C48-8538-19640CFAE44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3D3C7F3C-F7E4-4F7B-A964-CA7F2400F87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795F73F-DB3C-4708-9287-0AB6DD345FDB}" type="datetime1">
              <a:rPr lang="en-US"/>
              <a:pPr>
                <a:defRPr/>
              </a:pPr>
              <a:t>11/12/2023</a:t>
            </a:fld>
            <a:endParaRPr lang="en-US" dirty="0"/>
          </a:p>
        </p:txBody>
      </p:sp>
      <p:sp>
        <p:nvSpPr>
          <p:cNvPr id="4" name="Footer Placeholder 3">
            <a:extLst>
              <a:ext uri="{FF2B5EF4-FFF2-40B4-BE49-F238E27FC236}">
                <a16:creationId xmlns:a16="http://schemas.microsoft.com/office/drawing/2014/main" id="{D166F893-5756-4CB5-B5FC-85B449074FF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813131BA-FBF3-47BF-AE5C-11C68A4EE71F}"/>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37D753D9-FFFB-4466-89E8-720097AC74C5}"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9883D6-8524-4B31-B386-43C46D040B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GB"/>
          </a:p>
        </p:txBody>
      </p:sp>
      <p:sp>
        <p:nvSpPr>
          <p:cNvPr id="3" name="Date Placeholder 2">
            <a:extLst>
              <a:ext uri="{FF2B5EF4-FFF2-40B4-BE49-F238E27FC236}">
                <a16:creationId xmlns:a16="http://schemas.microsoft.com/office/drawing/2014/main" id="{40B4C3DD-D43E-425E-A5BD-866C96AF8C1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Calibri" pitchFamily="34" charset="0"/>
              </a:defRPr>
            </a:lvl1pPr>
          </a:lstStyle>
          <a:p>
            <a:pPr>
              <a:defRPr/>
            </a:pPr>
            <a:fld id="{63238569-15F4-4060-91E0-6EE72C4FC812}" type="datetime1">
              <a:rPr lang="en-US"/>
              <a:pPr>
                <a:defRPr/>
              </a:pPr>
              <a:t>11/12/2023</a:t>
            </a:fld>
            <a:endParaRPr lang="en-GB" dirty="0"/>
          </a:p>
        </p:txBody>
      </p:sp>
      <p:sp>
        <p:nvSpPr>
          <p:cNvPr id="4" name="Slide Image Placeholder 3">
            <a:extLst>
              <a:ext uri="{FF2B5EF4-FFF2-40B4-BE49-F238E27FC236}">
                <a16:creationId xmlns:a16="http://schemas.microsoft.com/office/drawing/2014/main" id="{D0B25661-ABE2-42EE-BDE8-B1E2E282A7AD}"/>
              </a:ext>
            </a:extLst>
          </p:cNvPr>
          <p:cNvSpPr>
            <a:spLocks noGrp="1" noRot="1" noChangeAspect="1"/>
          </p:cNvSpPr>
          <p:nvPr>
            <p:ph type="sldImg" idx="2"/>
          </p:nvPr>
        </p:nvSpPr>
        <p:spPr>
          <a:xfrm>
            <a:off x="-76200" y="304800"/>
            <a:ext cx="7010400" cy="394335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276494CC-222B-4593-9378-38C6FF0D2AE8}"/>
              </a:ext>
            </a:extLst>
          </p:cNvPr>
          <p:cNvSpPr>
            <a:spLocks noGrp="1"/>
          </p:cNvSpPr>
          <p:nvPr>
            <p:ph type="body" sz="quarter" idx="3"/>
          </p:nvPr>
        </p:nvSpPr>
        <p:spPr>
          <a:xfrm>
            <a:off x="304800" y="4343400"/>
            <a:ext cx="6248400" cy="44196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8504AB32-6575-473F-8FEA-392B73604D89}"/>
              </a:ext>
            </a:extLst>
          </p:cNvPr>
          <p:cNvSpPr>
            <a:spLocks noGrp="1"/>
          </p:cNvSpPr>
          <p:nvPr>
            <p:ph type="ftr" sz="quarter" idx="4"/>
          </p:nvPr>
        </p:nvSpPr>
        <p:spPr>
          <a:xfrm>
            <a:off x="0" y="8685213"/>
            <a:ext cx="50292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r>
              <a:rPr lang="en-GB"/>
              <a:t>2014 – 2015 HR P&amp;P Change Professional Development Programme </a:t>
            </a:r>
          </a:p>
        </p:txBody>
      </p:sp>
      <p:sp>
        <p:nvSpPr>
          <p:cNvPr id="7" name="Slide Number Placeholder 6">
            <a:extLst>
              <a:ext uri="{FF2B5EF4-FFF2-40B4-BE49-F238E27FC236}">
                <a16:creationId xmlns:a16="http://schemas.microsoft.com/office/drawing/2014/main" id="{F139B679-734A-4690-9C14-84B07CF40B4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Calibri" pitchFamily="34" charset="0"/>
              </a:defRPr>
            </a:lvl1pPr>
          </a:lstStyle>
          <a:p>
            <a:pPr>
              <a:defRPr/>
            </a:pPr>
            <a:fld id="{ED330047-4CBA-4A63-9E55-79F1B5A3601F}" type="slidenum">
              <a:rPr lang="en-GB"/>
              <a:pPr>
                <a:defRPr/>
              </a:pPr>
              <a:t>‹#›</a:t>
            </a:fld>
            <a:endParaRPr lang="en-GB" dirty="0"/>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4</a:t>
            </a:fld>
            <a:endParaRPr lang="en-GB" dirty="0"/>
          </a:p>
        </p:txBody>
      </p:sp>
    </p:spTree>
    <p:extLst>
      <p:ext uri="{BB962C8B-B14F-4D97-AF65-F5344CB8AC3E}">
        <p14:creationId xmlns:p14="http://schemas.microsoft.com/office/powerpoint/2010/main" val="11971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ECAA-3C84-430A-95A1-B4F460996DB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2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21</a:t>
            </a:fld>
            <a:endParaRPr lang="en-GB" dirty="0"/>
          </a:p>
        </p:txBody>
      </p:sp>
    </p:spTree>
    <p:extLst>
      <p:ext uri="{BB962C8B-B14F-4D97-AF65-F5344CB8AC3E}">
        <p14:creationId xmlns:p14="http://schemas.microsoft.com/office/powerpoint/2010/main" val="365277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solidFill>
                  <a:srgbClr val="407148"/>
                </a:solidFill>
              </a:rPr>
              <a:t>Definitely 2. The heatmap should foreground the outliers, not the middle-of-the-road values (which is what the yellow is doing in the first). Also, green/red differentiation is a problem for a significant proportion of users (approx. 8% men; 0.5% women). Newer GUI design takes this on board. Just don’t tell Bloomberg.</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22</a:t>
            </a:fld>
            <a:endParaRPr lang="en-GB" dirty="0"/>
          </a:p>
        </p:txBody>
      </p:sp>
    </p:spTree>
    <p:extLst>
      <p:ext uri="{BB962C8B-B14F-4D97-AF65-F5344CB8AC3E}">
        <p14:creationId xmlns:p14="http://schemas.microsoft.com/office/powerpoint/2010/main" val="315480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25000"/>
              </a:lnSpc>
              <a:spcBef>
                <a:spcPts val="0"/>
              </a:spcBef>
              <a:spcAft>
                <a:spcPts val="750"/>
              </a:spcAft>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23</a:t>
            </a:fld>
            <a:endParaRPr lang="en-GB" dirty="0"/>
          </a:p>
        </p:txBody>
      </p:sp>
    </p:spTree>
    <p:extLst>
      <p:ext uri="{BB962C8B-B14F-4D97-AF65-F5344CB8AC3E}">
        <p14:creationId xmlns:p14="http://schemas.microsoft.com/office/powerpoint/2010/main" val="283455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63810CC7-4250-4B74-A274-A5EF60442EF2}" type="slidenum">
              <a:rPr lang="en-GB" smtClean="0"/>
              <a:t>26</a:t>
            </a:fld>
            <a:endParaRPr lang="en-GB" dirty="0"/>
          </a:p>
        </p:txBody>
      </p:sp>
    </p:spTree>
    <p:extLst>
      <p:ext uri="{BB962C8B-B14F-4D97-AF65-F5344CB8AC3E}">
        <p14:creationId xmlns:p14="http://schemas.microsoft.com/office/powerpoint/2010/main" val="348123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spreadsheet has this example so you can walk through</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5</a:t>
            </a:fld>
            <a:endParaRPr lang="en-GB" dirty="0"/>
          </a:p>
        </p:txBody>
      </p:sp>
    </p:spTree>
    <p:extLst>
      <p:ext uri="{BB962C8B-B14F-4D97-AF65-F5344CB8AC3E}">
        <p14:creationId xmlns:p14="http://schemas.microsoft.com/office/powerpoint/2010/main" val="196338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dirty="0"/>
              <a:t>An Excel spreadsheet is a large flexible grid that is used to store, modify and analyse information.</a:t>
            </a:r>
          </a:p>
          <a:p>
            <a:r>
              <a:rPr lang="en-GB" dirty="0"/>
              <a:t>This data is typically numerical, but can also be things like text, dates, chart objects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Excel, data is stored in a worksheet, which is made up of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rows (1)</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columns (2)</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intersection of a row and column is called a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cell (3)</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can contain may types of data.</a:t>
            </a: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ECAA-3C84-430A-95A1-B4F460996DB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2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solidFill>
                  <a:srgbClr val="407148"/>
                </a:solidFill>
              </a:rPr>
              <a:t>Column</a:t>
            </a:r>
            <a:r>
              <a:rPr lang="en-US" sz="1200" b="1" dirty="0"/>
              <a:t>:</a:t>
            </a:r>
            <a:r>
              <a:rPr lang="en-US" sz="1200" dirty="0"/>
              <a:t> Vertical series of adjacent cells from top to bottom</a:t>
            </a:r>
          </a:p>
          <a:p>
            <a:pPr marL="0" indent="0">
              <a:buFont typeface="Arial" panose="020B0604020202020204" pitchFamily="34" charset="0"/>
              <a:buNone/>
            </a:pPr>
            <a:r>
              <a:rPr lang="en-US" sz="1200" b="1" dirty="0">
                <a:solidFill>
                  <a:srgbClr val="407148"/>
                </a:solidFill>
              </a:rPr>
              <a:t>Row</a:t>
            </a:r>
            <a:r>
              <a:rPr lang="en-US" sz="1200" b="1" dirty="0"/>
              <a:t>: </a:t>
            </a:r>
            <a:r>
              <a:rPr lang="en-US" sz="1200" dirty="0"/>
              <a:t>Horizontal series of cells from left to right</a:t>
            </a:r>
          </a:p>
          <a:p>
            <a:pPr marL="0" indent="0">
              <a:buFont typeface="Arial" panose="020B0604020202020204" pitchFamily="34" charset="0"/>
              <a:buNone/>
            </a:pPr>
            <a:r>
              <a:rPr lang="en-US" sz="1200" b="1" dirty="0">
                <a:solidFill>
                  <a:srgbClr val="407148"/>
                </a:solidFill>
              </a:rPr>
              <a:t>Cell</a:t>
            </a:r>
            <a:r>
              <a:rPr lang="en-US" sz="1200" b="1" dirty="0"/>
              <a:t>:</a:t>
            </a:r>
            <a:r>
              <a:rPr lang="en-US" sz="1200" dirty="0"/>
              <a:t>  Intersection of a row and column</a:t>
            </a:r>
          </a:p>
          <a:p>
            <a:pPr marL="0" indent="0">
              <a:buFont typeface="Arial" panose="020B0604020202020204" pitchFamily="34" charset="0"/>
              <a:buNone/>
            </a:pPr>
            <a:r>
              <a:rPr lang="en-US" b="1" dirty="0">
                <a:solidFill>
                  <a:srgbClr val="407148"/>
                </a:solidFill>
              </a:rPr>
              <a:t>Active Cell</a:t>
            </a:r>
            <a:r>
              <a:rPr lang="en-US" b="1" dirty="0"/>
              <a:t>:</a:t>
            </a:r>
            <a:r>
              <a:rPr lang="en-US" dirty="0"/>
              <a:t> Cell that is currently selected</a:t>
            </a:r>
            <a:endParaRPr lang="en-US" sz="1200" dirty="0"/>
          </a:p>
          <a:p>
            <a:pPr marL="0" indent="0">
              <a:buFont typeface="Arial" panose="020B0604020202020204" pitchFamily="34" charset="0"/>
              <a:buNone/>
            </a:pPr>
            <a:r>
              <a:rPr lang="en-US" sz="1200" b="1" dirty="0">
                <a:solidFill>
                  <a:srgbClr val="407148"/>
                </a:solidFill>
              </a:rPr>
              <a:t>Cell range</a:t>
            </a:r>
            <a:r>
              <a:rPr lang="en-US" sz="1200" b="1" dirty="0"/>
              <a:t>: </a:t>
            </a:r>
            <a:r>
              <a:rPr lang="en-US" sz="1200" dirty="0"/>
              <a:t>Series or block of adjacent cells</a:t>
            </a:r>
          </a:p>
          <a:p>
            <a:pPr marL="0" indent="0">
              <a:buFont typeface="Arial" panose="020B0604020202020204" pitchFamily="34" charset="0"/>
              <a:buNone/>
            </a:pPr>
            <a:r>
              <a:rPr lang="en-US" sz="1200" dirty="0"/>
              <a:t>This range here would be indicated as cell E5 to G7. So from the top left hand cell to the bottom righthand cell.</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11</a:t>
            </a:fld>
            <a:endParaRPr lang="en-GB" dirty="0"/>
          </a:p>
        </p:txBody>
      </p:sp>
    </p:spTree>
    <p:extLst>
      <p:ext uri="{BB962C8B-B14F-4D97-AF65-F5344CB8AC3E}">
        <p14:creationId xmlns:p14="http://schemas.microsoft.com/office/powerpoint/2010/main" val="365277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12</a:t>
            </a:fld>
            <a:endParaRPr lang="en-GB" dirty="0"/>
          </a:p>
        </p:txBody>
      </p:sp>
    </p:spTree>
    <p:extLst>
      <p:ext uri="{BB962C8B-B14F-4D97-AF65-F5344CB8AC3E}">
        <p14:creationId xmlns:p14="http://schemas.microsoft.com/office/powerpoint/2010/main" val="161518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25000"/>
              </a:lnSpc>
              <a:spcBef>
                <a:spcPts val="0"/>
              </a:spcBef>
              <a:spcAft>
                <a:spcPts val="750"/>
              </a:spcAft>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13</a:t>
            </a:fld>
            <a:endParaRPr lang="en-GB" dirty="0"/>
          </a:p>
        </p:txBody>
      </p:sp>
    </p:spTree>
    <p:extLst>
      <p:ext uri="{BB962C8B-B14F-4D97-AF65-F5344CB8AC3E}">
        <p14:creationId xmlns:p14="http://schemas.microsoft.com/office/powerpoint/2010/main" val="28345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14</a:t>
            </a:fld>
            <a:endParaRPr lang="en-GB" dirty="0"/>
          </a:p>
        </p:txBody>
      </p:sp>
    </p:spTree>
    <p:extLst>
      <p:ext uri="{BB962C8B-B14F-4D97-AF65-F5344CB8AC3E}">
        <p14:creationId xmlns:p14="http://schemas.microsoft.com/office/powerpoint/2010/main" val="1279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15</a:t>
            </a:fld>
            <a:endParaRPr lang="en-GB" dirty="0"/>
          </a:p>
        </p:txBody>
      </p:sp>
    </p:spTree>
    <p:extLst>
      <p:ext uri="{BB962C8B-B14F-4D97-AF65-F5344CB8AC3E}">
        <p14:creationId xmlns:p14="http://schemas.microsoft.com/office/powerpoint/2010/main" val="4164867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63810CC7-4250-4B74-A274-A5EF60442EF2}" type="slidenum">
              <a:rPr lang="en-GB" smtClean="0"/>
              <a:t>16</a:t>
            </a:fld>
            <a:endParaRPr lang="en-GB" dirty="0"/>
          </a:p>
        </p:txBody>
      </p:sp>
    </p:spTree>
    <p:extLst>
      <p:ext uri="{BB962C8B-B14F-4D97-AF65-F5344CB8AC3E}">
        <p14:creationId xmlns:p14="http://schemas.microsoft.com/office/powerpoint/2010/main" val="348123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499798" y="977900"/>
            <a:ext cx="11068811" cy="4971380"/>
          </a:xfrm>
          <a:prstGeom prst="rect">
            <a:avLst/>
          </a:prstGeom>
        </p:spPr>
        <p:txBody>
          <a:bodyPr/>
          <a:lstStyle>
            <a:lvl1pPr marL="334117" indent="-334117">
              <a:spcBef>
                <a:spcPts val="738"/>
              </a:spcBef>
              <a:buClr>
                <a:schemeClr val="tx1">
                  <a:lumMod val="85000"/>
                  <a:lumOff val="15000"/>
                </a:schemeClr>
              </a:buClr>
              <a:buFont typeface="Wingdings" pitchFamily="2" charset="2"/>
              <a:buChar char="§"/>
              <a:defRPr sz="1600" b="0">
                <a:latin typeface="+mn-lt"/>
              </a:defRPr>
            </a:lvl1pPr>
            <a:lvl2pPr marL="439627" indent="-439627">
              <a:spcBef>
                <a:spcPts val="738"/>
              </a:spcBef>
              <a:buClr>
                <a:schemeClr val="bg2"/>
              </a:buClr>
              <a:buFont typeface="Wingdings" pitchFamily="2" charset="2"/>
              <a:buChar char="§"/>
              <a:defRPr sz="2339" b="0">
                <a:latin typeface="Century Gothic" pitchFamily="34" charset="0"/>
              </a:defRPr>
            </a:lvl2pPr>
            <a:lvl3pPr marL="668232" indent="-330209">
              <a:spcBef>
                <a:spcPts val="738"/>
              </a:spcBef>
              <a:buClr>
                <a:schemeClr val="tx1">
                  <a:lumMod val="50000"/>
                  <a:lumOff val="50000"/>
                </a:schemeClr>
              </a:buClr>
              <a:buFont typeface="Wingdings" pitchFamily="2" charset="2"/>
              <a:buChar char="§"/>
              <a:defRPr sz="1600" b="0">
                <a:latin typeface="+mn-lt"/>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sz="1400">
                <a:latin typeface="+mn-lt"/>
              </a:defRPr>
            </a:lvl4pPr>
            <a:lvl5pPr marL="1438067" indent="-334117">
              <a:spcBef>
                <a:spcPts val="738"/>
              </a:spcBef>
              <a:buClr>
                <a:schemeClr val="bg2"/>
              </a:buClr>
              <a:buSzPct val="100000"/>
              <a:buFont typeface="Century Gothic" panose="020B0502020202020204" pitchFamily="34" charset="0"/>
              <a:buChar char="–"/>
              <a:defRPr sz="1969">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Title 1">
            <a:extLst>
              <a:ext uri="{FF2B5EF4-FFF2-40B4-BE49-F238E27FC236}">
                <a16:creationId xmlns:a16="http://schemas.microsoft.com/office/drawing/2014/main" id="{3B9F6421-358B-C04E-A5E5-D2A43EE00086}"/>
              </a:ext>
            </a:extLst>
          </p:cNvPr>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315831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Divider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C7F49C-0E77-8146-A804-4FAB5450A702}"/>
              </a:ext>
            </a:extLst>
          </p:cNvPr>
          <p:cNvSpPr/>
          <p:nvPr userDrawn="1"/>
        </p:nvSpPr>
        <p:spPr>
          <a:xfrm>
            <a:off x="0" y="1024995"/>
            <a:ext cx="12198692" cy="5833005"/>
          </a:xfrm>
          <a:prstGeom prst="rect">
            <a:avLst/>
          </a:prstGeom>
          <a:gradFill flip="none" rotWithShape="1">
            <a:gsLst>
              <a:gs pos="2000">
                <a:schemeClr val="accent2">
                  <a:lumMod val="50000"/>
                </a:schemeClr>
              </a:gs>
              <a:gs pos="35000">
                <a:schemeClr val="accent2"/>
              </a:gs>
              <a:gs pos="82000">
                <a:schemeClr val="accent1">
                  <a:lumMod val="60000"/>
                  <a:lumOff val="4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48C5E5BB-3112-314E-A0E7-623717F65E28}"/>
              </a:ext>
            </a:extLst>
          </p:cNvPr>
          <p:cNvSpPr/>
          <p:nvPr userDrawn="1"/>
        </p:nvSpPr>
        <p:spPr bwMode="auto">
          <a:xfrm>
            <a:off x="0" y="6327862"/>
            <a:ext cx="12198692"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TextBox 41">
            <a:extLst>
              <a:ext uri="{FF2B5EF4-FFF2-40B4-BE49-F238E27FC236}">
                <a16:creationId xmlns:a16="http://schemas.microsoft.com/office/drawing/2014/main" id="{C2406656-35B5-5047-9F90-EA9A93944C67}"/>
              </a:ext>
            </a:extLst>
          </p:cNvPr>
          <p:cNvSpPr txBox="1">
            <a:spLocks noChangeArrowheads="1"/>
          </p:cNvSpPr>
          <p:nvPr userDrawn="1"/>
        </p:nvSpPr>
        <p:spPr bwMode="auto">
          <a:xfrm>
            <a:off x="14288" y="6486525"/>
            <a:ext cx="2581275" cy="277813"/>
          </a:xfrm>
          <a:prstGeom prst="rect">
            <a:avLst/>
          </a:prstGeom>
          <a:noFill/>
          <a:ln>
            <a:noFill/>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200" b="0" i="0" u="none" strike="noStrike" kern="1200" cap="none" spc="0" normalizeH="0" baseline="0" noProof="0" dirty="0">
                <a:ln>
                  <a:noFill/>
                </a:ln>
                <a:solidFill>
                  <a:srgbClr val="FFFFFF"/>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alphadevelopment.com</a:t>
            </a:r>
          </a:p>
        </p:txBody>
      </p:sp>
      <p:sp>
        <p:nvSpPr>
          <p:cNvPr id="14" name="TextBox 13">
            <a:extLst>
              <a:ext uri="{FF2B5EF4-FFF2-40B4-BE49-F238E27FC236}">
                <a16:creationId xmlns:a16="http://schemas.microsoft.com/office/drawing/2014/main" id="{E4D4ABEC-FDCC-F940-8F9B-231FBC9202AB}"/>
              </a:ext>
            </a:extLst>
          </p:cNvPr>
          <p:cNvSpPr txBox="1"/>
          <p:nvPr userDrawn="1"/>
        </p:nvSpPr>
        <p:spPr bwMode="auto">
          <a:xfrm>
            <a:off x="7600158" y="6432550"/>
            <a:ext cx="4999038" cy="3079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FFFFFF"/>
                </a:solidFill>
                <a:effectLst/>
                <a:uLnTx/>
                <a:uFillTx/>
                <a:latin typeface="Century Gothic" panose="020F0302020204030204"/>
                <a:ea typeface="+mn-ea"/>
                <a:cs typeface="+mn-cs"/>
              </a:rPr>
              <a:t>LEARNING FROM EXPERIENCE</a:t>
            </a:r>
          </a:p>
        </p:txBody>
      </p:sp>
      <p:sp>
        <p:nvSpPr>
          <p:cNvPr id="3" name="Text Placeholder 2">
            <a:extLst>
              <a:ext uri="{FF2B5EF4-FFF2-40B4-BE49-F238E27FC236}">
                <a16:creationId xmlns:a16="http://schemas.microsoft.com/office/drawing/2014/main" id="{8BBF93CA-C2EA-7D46-A774-8D6DD2DEE5C4}"/>
              </a:ext>
            </a:extLst>
          </p:cNvPr>
          <p:cNvSpPr>
            <a:spLocks noGrp="1"/>
          </p:cNvSpPr>
          <p:nvPr>
            <p:ph type="body" sz="quarter" idx="10"/>
          </p:nvPr>
        </p:nvSpPr>
        <p:spPr>
          <a:xfrm>
            <a:off x="263352" y="3358058"/>
            <a:ext cx="10801200" cy="1295078"/>
          </a:xfrm>
          <a:prstGeom prst="rect">
            <a:avLst/>
          </a:prstGeom>
        </p:spPr>
        <p:txBody>
          <a:bodyPr/>
          <a:lstStyle>
            <a:lvl1pPr marL="0" indent="0">
              <a:buNone/>
              <a:defRPr lang="en-GB" sz="3200" b="0" cap="all" baseline="0" smtClean="0">
                <a:solidFill>
                  <a:schemeClr val="bg1"/>
                </a:solidFill>
                <a:ea typeface="Arial Unicode MS" pitchFamily="34" charset="-128"/>
                <a:cs typeface="AngsanaUPC" pitchFamily="18" charset="-34"/>
              </a:defRPr>
            </a:lvl1pPr>
            <a:lvl2pPr>
              <a:defRPr lang="en-GB" sz="5416" smtClean="0">
                <a:latin typeface="Century Gothic" panose="020B0502020202020204" pitchFamily="34" charset="0"/>
              </a:defRPr>
            </a:lvl2pPr>
            <a:lvl3pPr>
              <a:defRPr lang="en-GB" sz="5416" smtClean="0">
                <a:latin typeface="Century Gothic" panose="020B0502020202020204" pitchFamily="34" charset="0"/>
              </a:defRPr>
            </a:lvl3pPr>
            <a:lvl4pPr>
              <a:defRPr lang="en-GB" sz="5416" smtClean="0">
                <a:latin typeface="Century Gothic" panose="020B0502020202020204" pitchFamily="34" charset="0"/>
              </a:defRPr>
            </a:lvl4pPr>
            <a:lvl5pPr>
              <a:defRPr lang="en-GB" sz="5416">
                <a:latin typeface="Century Gothic" panose="020B0502020202020204" pitchFamily="34" charset="0"/>
              </a:defRPr>
            </a:lvl5pPr>
          </a:lstStyle>
          <a:p>
            <a:pPr marL="422041" lvl="0" indent="-422041" eaLnBrk="1" hangingPunct="1"/>
            <a:r>
              <a:rPr lang="en-GB" dirty="0"/>
              <a:t>Click to edit Master text styles</a:t>
            </a:r>
          </a:p>
        </p:txBody>
      </p:sp>
    </p:spTree>
    <p:extLst>
      <p:ext uri="{BB962C8B-B14F-4D97-AF65-F5344CB8AC3E}">
        <p14:creationId xmlns:p14="http://schemas.microsoft.com/office/powerpoint/2010/main" val="3870249547"/>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0" name="Content Placeholder 2"/>
          <p:cNvSpPr>
            <a:spLocks noGrp="1"/>
          </p:cNvSpPr>
          <p:nvPr>
            <p:ph idx="10"/>
          </p:nvPr>
        </p:nvSpPr>
        <p:spPr>
          <a:xfrm>
            <a:off x="6192012" y="908720"/>
            <a:ext cx="540418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spcBef>
                <a:spcPts val="738"/>
              </a:spcBef>
              <a:buClr>
                <a:schemeClr val="tx2">
                  <a:lumMod val="90000"/>
                  <a:lumOff val="10000"/>
                </a:schemeClr>
              </a:buClr>
              <a:buFont typeface="Wingdings" pitchFamily="2" charset="2"/>
              <a:buChar char="§"/>
              <a:defRPr sz="2215">
                <a:latin typeface="+mn-lt"/>
              </a:defRPr>
            </a:lvl2pPr>
            <a:lvl3pPr marL="660417" indent="-322393" algn="l" rtl="0" fontAlgn="base">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Content Placeholder 2"/>
          <p:cNvSpPr>
            <a:spLocks noGrp="1"/>
          </p:cNvSpPr>
          <p:nvPr>
            <p:ph idx="1"/>
          </p:nvPr>
        </p:nvSpPr>
        <p:spPr>
          <a:xfrm>
            <a:off x="499798" y="908720"/>
            <a:ext cx="530817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lgn="l" defTabSz="1125444" rtl="0" eaLnBrk="1" latinLnBrk="0" hangingPunct="1">
              <a:spcBef>
                <a:spcPts val="738"/>
              </a:spcBef>
              <a:buClr>
                <a:schemeClr val="tx2">
                  <a:lumMod val="90000"/>
                  <a:lumOff val="10000"/>
                </a:schemeClr>
              </a:buClr>
              <a:buFont typeface="Wingdings" pitchFamily="2" charset="2"/>
              <a:buChar char="§"/>
              <a:defRPr lang="en-US" sz="2215" b="0" kern="1200" dirty="0">
                <a:solidFill>
                  <a:schemeClr val="tx1"/>
                </a:solidFill>
                <a:latin typeface="+mn-lt"/>
                <a:ea typeface="+mn-ea"/>
                <a:cs typeface="+mn-cs"/>
              </a:defRPr>
            </a:lvl2pPr>
            <a:lvl3pPr marL="660417" indent="-322393" algn="l" defTabSz="1125444" rtl="0" eaLnBrk="1" fontAlgn="base" latinLnBrk="0" hangingPunct="1">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6" name="Title 1"/>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76762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499798" y="977900"/>
            <a:ext cx="11068811" cy="4971380"/>
          </a:xfrm>
          <a:prstGeom prst="rect">
            <a:avLst/>
          </a:prstGeom>
        </p:spPr>
        <p:txBody>
          <a:bodyPr/>
          <a:lstStyle>
            <a:lvl1pPr marL="334117" indent="-334117">
              <a:spcBef>
                <a:spcPts val="738"/>
              </a:spcBef>
              <a:buClr>
                <a:schemeClr val="tx1">
                  <a:lumMod val="85000"/>
                  <a:lumOff val="15000"/>
                </a:schemeClr>
              </a:buClr>
              <a:buFont typeface="Wingdings" pitchFamily="2" charset="2"/>
              <a:buChar char="§"/>
              <a:defRPr sz="1600" b="0">
                <a:latin typeface="+mn-lt"/>
              </a:defRPr>
            </a:lvl1pPr>
            <a:lvl2pPr marL="439627" indent="-439627">
              <a:spcBef>
                <a:spcPts val="738"/>
              </a:spcBef>
              <a:buClr>
                <a:schemeClr val="bg2"/>
              </a:buClr>
              <a:buFont typeface="Wingdings" pitchFamily="2" charset="2"/>
              <a:buChar char="§"/>
              <a:defRPr sz="2339" b="0">
                <a:latin typeface="Century Gothic" pitchFamily="34" charset="0"/>
              </a:defRPr>
            </a:lvl2pPr>
            <a:lvl3pPr marL="668232" indent="-330209">
              <a:spcBef>
                <a:spcPts val="738"/>
              </a:spcBef>
              <a:buClr>
                <a:schemeClr val="tx1">
                  <a:lumMod val="50000"/>
                  <a:lumOff val="50000"/>
                </a:schemeClr>
              </a:buClr>
              <a:buFont typeface="Wingdings" pitchFamily="2" charset="2"/>
              <a:buChar char="§"/>
              <a:defRPr sz="1600" b="0">
                <a:latin typeface="+mn-lt"/>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sz="1400">
                <a:latin typeface="+mn-lt"/>
              </a:defRPr>
            </a:lvl4pPr>
            <a:lvl5pPr marL="1438067" indent="-334117">
              <a:spcBef>
                <a:spcPts val="738"/>
              </a:spcBef>
              <a:buClr>
                <a:schemeClr val="bg2"/>
              </a:buClr>
              <a:buSzPct val="100000"/>
              <a:buFont typeface="Century Gothic" panose="020B0502020202020204" pitchFamily="34" charset="0"/>
              <a:buChar char="–"/>
              <a:defRPr sz="1969">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Title 1">
            <a:extLst>
              <a:ext uri="{FF2B5EF4-FFF2-40B4-BE49-F238E27FC236}">
                <a16:creationId xmlns:a16="http://schemas.microsoft.com/office/drawing/2014/main" id="{3B9F6421-358B-C04E-A5E5-D2A43EE00086}"/>
              </a:ext>
            </a:extLst>
          </p:cNvPr>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109573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0" name="Content Placeholder 2"/>
          <p:cNvSpPr>
            <a:spLocks noGrp="1"/>
          </p:cNvSpPr>
          <p:nvPr>
            <p:ph idx="10"/>
          </p:nvPr>
        </p:nvSpPr>
        <p:spPr>
          <a:xfrm>
            <a:off x="6192012" y="908720"/>
            <a:ext cx="540418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spcBef>
                <a:spcPts val="738"/>
              </a:spcBef>
              <a:buClr>
                <a:schemeClr val="tx2">
                  <a:lumMod val="90000"/>
                  <a:lumOff val="10000"/>
                </a:schemeClr>
              </a:buClr>
              <a:buFont typeface="Wingdings" pitchFamily="2" charset="2"/>
              <a:buChar char="§"/>
              <a:defRPr sz="2215">
                <a:latin typeface="+mn-lt"/>
              </a:defRPr>
            </a:lvl2pPr>
            <a:lvl3pPr marL="660417" indent="-322393" algn="l" rtl="0" fontAlgn="base">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Content Placeholder 2"/>
          <p:cNvSpPr>
            <a:spLocks noGrp="1"/>
          </p:cNvSpPr>
          <p:nvPr>
            <p:ph idx="1"/>
          </p:nvPr>
        </p:nvSpPr>
        <p:spPr>
          <a:xfrm>
            <a:off x="499798" y="908720"/>
            <a:ext cx="530817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lgn="l" defTabSz="1125444" rtl="0" eaLnBrk="1" latinLnBrk="0" hangingPunct="1">
              <a:spcBef>
                <a:spcPts val="738"/>
              </a:spcBef>
              <a:buClr>
                <a:schemeClr val="tx2">
                  <a:lumMod val="90000"/>
                  <a:lumOff val="10000"/>
                </a:schemeClr>
              </a:buClr>
              <a:buFont typeface="Wingdings" pitchFamily="2" charset="2"/>
              <a:buChar char="§"/>
              <a:defRPr lang="en-US" sz="2215" b="0" kern="1200" dirty="0">
                <a:solidFill>
                  <a:schemeClr val="tx1"/>
                </a:solidFill>
                <a:latin typeface="+mn-lt"/>
                <a:ea typeface="+mn-ea"/>
                <a:cs typeface="+mn-cs"/>
              </a:defRPr>
            </a:lvl2pPr>
            <a:lvl3pPr marL="660417" indent="-322393" algn="l" defTabSz="1125444" rtl="0" eaLnBrk="1" fontAlgn="base" latinLnBrk="0" hangingPunct="1">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6" name="Title 1"/>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2750483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Divider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C7F49C-0E77-8146-A804-4FAB5450A702}"/>
              </a:ext>
            </a:extLst>
          </p:cNvPr>
          <p:cNvSpPr/>
          <p:nvPr userDrawn="1"/>
        </p:nvSpPr>
        <p:spPr>
          <a:xfrm>
            <a:off x="0" y="1024995"/>
            <a:ext cx="12198692" cy="5833005"/>
          </a:xfrm>
          <a:prstGeom prst="rect">
            <a:avLst/>
          </a:prstGeom>
          <a:gradFill flip="none" rotWithShape="1">
            <a:gsLst>
              <a:gs pos="2000">
                <a:schemeClr val="accent2">
                  <a:lumMod val="50000"/>
                </a:schemeClr>
              </a:gs>
              <a:gs pos="35000">
                <a:schemeClr val="accent2"/>
              </a:gs>
              <a:gs pos="82000">
                <a:schemeClr val="accent1">
                  <a:lumMod val="60000"/>
                  <a:lumOff val="4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48C5E5BB-3112-314E-A0E7-623717F65E28}"/>
              </a:ext>
            </a:extLst>
          </p:cNvPr>
          <p:cNvSpPr/>
          <p:nvPr userDrawn="1"/>
        </p:nvSpPr>
        <p:spPr bwMode="auto">
          <a:xfrm>
            <a:off x="0" y="6327862"/>
            <a:ext cx="12198692"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TextBox 41">
            <a:extLst>
              <a:ext uri="{FF2B5EF4-FFF2-40B4-BE49-F238E27FC236}">
                <a16:creationId xmlns:a16="http://schemas.microsoft.com/office/drawing/2014/main" id="{C2406656-35B5-5047-9F90-EA9A93944C67}"/>
              </a:ext>
            </a:extLst>
          </p:cNvPr>
          <p:cNvSpPr txBox="1">
            <a:spLocks noChangeArrowheads="1"/>
          </p:cNvSpPr>
          <p:nvPr userDrawn="1"/>
        </p:nvSpPr>
        <p:spPr bwMode="auto">
          <a:xfrm>
            <a:off x="14288" y="6486525"/>
            <a:ext cx="2581275" cy="277813"/>
          </a:xfrm>
          <a:prstGeom prst="rect">
            <a:avLst/>
          </a:prstGeom>
          <a:noFill/>
          <a:ln>
            <a:noFill/>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200" b="0" i="0" u="none" strike="noStrike" kern="1200" cap="none" spc="0" normalizeH="0" baseline="0" noProof="0" dirty="0">
                <a:ln>
                  <a:noFill/>
                </a:ln>
                <a:solidFill>
                  <a:srgbClr val="FFFFFF"/>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alphadevelopment.com</a:t>
            </a:r>
          </a:p>
        </p:txBody>
      </p:sp>
      <p:sp>
        <p:nvSpPr>
          <p:cNvPr id="14" name="TextBox 13">
            <a:extLst>
              <a:ext uri="{FF2B5EF4-FFF2-40B4-BE49-F238E27FC236}">
                <a16:creationId xmlns:a16="http://schemas.microsoft.com/office/drawing/2014/main" id="{E4D4ABEC-FDCC-F940-8F9B-231FBC9202AB}"/>
              </a:ext>
            </a:extLst>
          </p:cNvPr>
          <p:cNvSpPr txBox="1"/>
          <p:nvPr userDrawn="1"/>
        </p:nvSpPr>
        <p:spPr bwMode="auto">
          <a:xfrm>
            <a:off x="7600158" y="6432550"/>
            <a:ext cx="4999038" cy="3079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dirty="0">
                <a:ln>
                  <a:noFill/>
                </a:ln>
                <a:solidFill>
                  <a:srgbClr val="FFFFFF"/>
                </a:solidFill>
                <a:effectLst/>
                <a:uLnTx/>
                <a:uFillTx/>
                <a:latin typeface="Century Gothic" panose="020F0302020204030204"/>
                <a:ea typeface="+mn-ea"/>
                <a:cs typeface="+mn-cs"/>
              </a:rPr>
              <a:t>LEARNING FROM EXPERIENCE</a:t>
            </a:r>
          </a:p>
        </p:txBody>
      </p:sp>
      <p:sp>
        <p:nvSpPr>
          <p:cNvPr id="3" name="Text Placeholder 2">
            <a:extLst>
              <a:ext uri="{FF2B5EF4-FFF2-40B4-BE49-F238E27FC236}">
                <a16:creationId xmlns:a16="http://schemas.microsoft.com/office/drawing/2014/main" id="{8BBF93CA-C2EA-7D46-A774-8D6DD2DEE5C4}"/>
              </a:ext>
            </a:extLst>
          </p:cNvPr>
          <p:cNvSpPr>
            <a:spLocks noGrp="1"/>
          </p:cNvSpPr>
          <p:nvPr>
            <p:ph type="body" sz="quarter" idx="10"/>
          </p:nvPr>
        </p:nvSpPr>
        <p:spPr>
          <a:xfrm>
            <a:off x="263352" y="3358058"/>
            <a:ext cx="10801200" cy="1295078"/>
          </a:xfrm>
          <a:prstGeom prst="rect">
            <a:avLst/>
          </a:prstGeom>
        </p:spPr>
        <p:txBody>
          <a:bodyPr/>
          <a:lstStyle>
            <a:lvl1pPr marL="0" indent="0">
              <a:buNone/>
              <a:defRPr lang="en-GB" sz="3200" b="0" cap="all" baseline="0" smtClean="0">
                <a:solidFill>
                  <a:schemeClr val="bg1"/>
                </a:solidFill>
                <a:ea typeface="Arial Unicode MS" pitchFamily="34" charset="-128"/>
                <a:cs typeface="AngsanaUPC" pitchFamily="18" charset="-34"/>
              </a:defRPr>
            </a:lvl1pPr>
            <a:lvl2pPr>
              <a:defRPr lang="en-GB" sz="5416" smtClean="0">
                <a:latin typeface="Century Gothic" panose="020B0502020202020204" pitchFamily="34" charset="0"/>
              </a:defRPr>
            </a:lvl2pPr>
            <a:lvl3pPr>
              <a:defRPr lang="en-GB" sz="5416" smtClean="0">
                <a:latin typeface="Century Gothic" panose="020B0502020202020204" pitchFamily="34" charset="0"/>
              </a:defRPr>
            </a:lvl3pPr>
            <a:lvl4pPr>
              <a:defRPr lang="en-GB" sz="5416" smtClean="0">
                <a:latin typeface="Century Gothic" panose="020B0502020202020204" pitchFamily="34" charset="0"/>
              </a:defRPr>
            </a:lvl4pPr>
            <a:lvl5pPr>
              <a:defRPr lang="en-GB" sz="5416">
                <a:latin typeface="Century Gothic" panose="020B0502020202020204" pitchFamily="34" charset="0"/>
              </a:defRPr>
            </a:lvl5pPr>
          </a:lstStyle>
          <a:p>
            <a:pPr marL="422041" lvl="0" indent="-422041" eaLnBrk="1" hangingPunct="1"/>
            <a:r>
              <a:rPr lang="en-GB" dirty="0"/>
              <a:t>Click to edit Master text styles</a:t>
            </a:r>
          </a:p>
        </p:txBody>
      </p:sp>
    </p:spTree>
    <p:extLst>
      <p:ext uri="{BB962C8B-B14F-4D97-AF65-F5344CB8AC3E}">
        <p14:creationId xmlns:p14="http://schemas.microsoft.com/office/powerpoint/2010/main" val="509796218"/>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A70BB22-FDD8-9F4F-9121-D684D598E354}"/>
              </a:ext>
            </a:extLst>
          </p:cNvPr>
          <p:cNvSpPr>
            <a:spLocks noGrp="1"/>
          </p:cNvSpPr>
          <p:nvPr>
            <p:ph type="body" sz="quarter" idx="10" hasCustomPrompt="1"/>
          </p:nvPr>
        </p:nvSpPr>
        <p:spPr>
          <a:xfrm>
            <a:off x="306068" y="4941169"/>
            <a:ext cx="4637804" cy="432048"/>
          </a:xfrm>
          <a:prstGeom prst="rect">
            <a:avLst/>
          </a:prstGeom>
        </p:spPr>
        <p:txBody>
          <a:bodyPr/>
          <a:lstStyle>
            <a:lvl1pPr marL="0" indent="0">
              <a:buNone/>
              <a:defRPr lang="en-GB" sz="1400" cap="all" spc="300" baseline="0" smtClean="0">
                <a:solidFill>
                  <a:schemeClr val="bg1"/>
                </a:solidFill>
              </a:defRPr>
            </a:lvl1pPr>
            <a:lvl2pPr>
              <a:defRPr lang="en-GB" sz="1800" smtClean="0"/>
            </a:lvl2pPr>
            <a:lvl3pPr>
              <a:defRPr lang="en-GB" sz="1800" smtClean="0"/>
            </a:lvl3pPr>
            <a:lvl4pPr>
              <a:defRPr lang="en-GB" sz="1800" smtClean="0"/>
            </a:lvl4pPr>
            <a:lvl5pPr>
              <a:defRPr lang="en-GB" sz="1800"/>
            </a:lvl5pPr>
          </a:lstStyle>
          <a:p>
            <a:pPr marL="422041" lvl="0" indent="-422041"/>
            <a:r>
              <a:rPr lang="en-GB" dirty="0"/>
              <a:t>Click to edit Master text </a:t>
            </a:r>
            <a:r>
              <a:rPr lang="en-GB" dirty="0" err="1"/>
              <a:t>styleS</a:t>
            </a:r>
            <a:endParaRPr lang="en-GB" dirty="0"/>
          </a:p>
        </p:txBody>
      </p:sp>
      <p:sp>
        <p:nvSpPr>
          <p:cNvPr id="3" name="Text Placeholder 2">
            <a:extLst>
              <a:ext uri="{FF2B5EF4-FFF2-40B4-BE49-F238E27FC236}">
                <a16:creationId xmlns:a16="http://schemas.microsoft.com/office/drawing/2014/main" id="{D7C7C24A-98E6-C740-98E2-8D0F41C867F0}"/>
              </a:ext>
            </a:extLst>
          </p:cNvPr>
          <p:cNvSpPr>
            <a:spLocks noGrp="1"/>
          </p:cNvSpPr>
          <p:nvPr>
            <p:ph type="body" sz="quarter" idx="11" hasCustomPrompt="1"/>
          </p:nvPr>
        </p:nvSpPr>
        <p:spPr>
          <a:xfrm>
            <a:off x="306068" y="3284984"/>
            <a:ext cx="8352283" cy="698434"/>
          </a:xfrm>
          <a:prstGeom prst="rect">
            <a:avLst/>
          </a:prstGeom>
        </p:spPr>
        <p:txBody>
          <a:bodyPr/>
          <a:lstStyle>
            <a:lvl1pPr marL="0" indent="0">
              <a:buNone/>
              <a:defRPr lang="en-GB" sz="3200" dirty="0" smtClean="0">
                <a:solidFill>
                  <a:schemeClr val="bg1"/>
                </a:solidFill>
              </a:defRPr>
            </a:lvl1pPr>
          </a:lstStyle>
          <a:p>
            <a:pPr marL="422041" lvl="0" indent="-422041"/>
            <a:r>
              <a:rPr lang="en-GB" dirty="0"/>
              <a:t>CLICK TO EDIT MASTER TEXT STYLES</a:t>
            </a:r>
          </a:p>
        </p:txBody>
      </p:sp>
      <p:sp>
        <p:nvSpPr>
          <p:cNvPr id="5" name="Text Placeholder 4">
            <a:extLst>
              <a:ext uri="{FF2B5EF4-FFF2-40B4-BE49-F238E27FC236}">
                <a16:creationId xmlns:a16="http://schemas.microsoft.com/office/drawing/2014/main" id="{ECE91C0A-042E-EE40-AAAB-62FE639870A2}"/>
              </a:ext>
            </a:extLst>
          </p:cNvPr>
          <p:cNvSpPr>
            <a:spLocks noGrp="1"/>
          </p:cNvSpPr>
          <p:nvPr>
            <p:ph type="body" sz="quarter" idx="12"/>
          </p:nvPr>
        </p:nvSpPr>
        <p:spPr>
          <a:xfrm>
            <a:off x="306068" y="4077072"/>
            <a:ext cx="5904086" cy="503957"/>
          </a:xfrm>
          <a:prstGeom prst="rect">
            <a:avLst/>
          </a:prstGeom>
        </p:spPr>
        <p:txBody>
          <a:bodyPr/>
          <a:lstStyle>
            <a:lvl1pPr marL="0" indent="0">
              <a:buNone/>
              <a:defRPr lang="en-GB" sz="1800" dirty="0">
                <a:solidFill>
                  <a:schemeClr val="bg1"/>
                </a:solidFill>
              </a:defRPr>
            </a:lvl1pPr>
          </a:lstStyle>
          <a:p>
            <a:pPr marL="422041" lvl="0" indent="-422041"/>
            <a:r>
              <a:rPr lang="en-US"/>
              <a:t>Click to edit Master text styles</a:t>
            </a:r>
          </a:p>
        </p:txBody>
      </p:sp>
    </p:spTree>
    <p:extLst>
      <p:ext uri="{BB962C8B-B14F-4D97-AF65-F5344CB8AC3E}">
        <p14:creationId xmlns:p14="http://schemas.microsoft.com/office/powerpoint/2010/main" val="848384929"/>
      </p:ext>
    </p:extLst>
  </p:cSld>
  <p:clrMapOvr>
    <a:masterClrMapping/>
  </p:clrMapOvr>
  <p:hf hdr="0"/>
  <p:extLst>
    <p:ext uri="{DCECCB84-F9BA-43D5-87BE-67443E8EF086}">
      <p15:sldGuideLst xmlns:p15="http://schemas.microsoft.com/office/powerpoint/2012/main">
        <p15:guide id="1" orient="horz" pos="4020">
          <p15:clr>
            <a:srgbClr val="FBAE40"/>
          </p15:clr>
        </p15:guide>
        <p15:guide id="2" pos="257">
          <p15:clr>
            <a:srgbClr val="FBAE40"/>
          </p15:clr>
        </p15:guide>
        <p15:guide id="3" pos="742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60E2818-9CF9-4521-A713-CEA1EFAB939B}"/>
              </a:ext>
            </a:extLst>
          </p:cNvPr>
          <p:cNvGraphicFramePr>
            <a:graphicFrameLocks noGrp="1"/>
          </p:cNvGraphicFramePr>
          <p:nvPr userDrawn="1"/>
        </p:nvGraphicFramePr>
        <p:xfrm>
          <a:off x="-1968896" y="2895600"/>
          <a:ext cx="1436468" cy="1066800"/>
        </p:xfrm>
        <a:graphic>
          <a:graphicData uri="http://schemas.openxmlformats.org/drawingml/2006/table">
            <a:tbl>
              <a:tblPr firstRow="1" firstCol="1" bandRow="1"/>
              <a:tblGrid>
                <a:gridCol w="1436468">
                  <a:extLst>
                    <a:ext uri="{9D8B030D-6E8A-4147-A177-3AD203B41FA5}">
                      <a16:colId xmlns:a16="http://schemas.microsoft.com/office/drawing/2014/main" val="1629594724"/>
                    </a:ext>
                  </a:extLst>
                </a:gridCol>
              </a:tblGrid>
              <a:tr h="0">
                <a:tc>
                  <a:txBody>
                    <a:bodyPr/>
                    <a:lstStyle/>
                    <a:p>
                      <a:r>
                        <a:rPr lang="en-GB" sz="1000">
                          <a:solidFill>
                            <a:srgbClr val="FFFFFF"/>
                          </a:solidFill>
                          <a:effectLst/>
                          <a:latin typeface="Century Gothic" panose="020B0502020202020204" pitchFamily="34" charset="0"/>
                          <a:ea typeface="Calibri" panose="020F0502020204030204" pitchFamily="34" charset="0"/>
                        </a:rPr>
                        <a:t>R0 G51 B153</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99"/>
                    </a:solidFill>
                  </a:tcPr>
                </a:tc>
                <a:extLst>
                  <a:ext uri="{0D108BD9-81ED-4DB2-BD59-A6C34878D82A}">
                    <a16:rowId xmlns:a16="http://schemas.microsoft.com/office/drawing/2014/main" val="613675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R139 G148 B155</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949B"/>
                    </a:solidFill>
                  </a:tcPr>
                </a:tc>
                <a:extLst>
                  <a:ext uri="{0D108BD9-81ED-4DB2-BD59-A6C34878D82A}">
                    <a16:rowId xmlns:a16="http://schemas.microsoft.com/office/drawing/2014/main" val="3644436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R0 G0 B0</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68355151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R214 G95 B0</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5F00"/>
                    </a:solidFill>
                  </a:tcPr>
                </a:tc>
                <a:extLst>
                  <a:ext uri="{0D108BD9-81ED-4DB2-BD59-A6C34878D82A}">
                    <a16:rowId xmlns:a16="http://schemas.microsoft.com/office/drawing/2014/main" val="3260033702"/>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R247 G196 B9</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7C409"/>
                    </a:solidFill>
                  </a:tcPr>
                </a:tc>
                <a:extLst>
                  <a:ext uri="{0D108BD9-81ED-4DB2-BD59-A6C34878D82A}">
                    <a16:rowId xmlns:a16="http://schemas.microsoft.com/office/drawing/2014/main" val="3792844535"/>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R25 G151 B205</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997CD"/>
                    </a:solidFill>
                  </a:tcPr>
                </a:tc>
                <a:extLst>
                  <a:ext uri="{0D108BD9-81ED-4DB2-BD59-A6C34878D82A}">
                    <a16:rowId xmlns:a16="http://schemas.microsoft.com/office/drawing/2014/main" val="2709488204"/>
                  </a:ext>
                </a:extLst>
              </a:tr>
              <a:tr h="0">
                <a:tc>
                  <a:txBody>
                    <a:bodyPr/>
                    <a:lstStyle/>
                    <a:p>
                      <a:r>
                        <a:rPr lang="en-GB" sz="1000" dirty="0">
                          <a:solidFill>
                            <a:srgbClr val="FFFFFF"/>
                          </a:solidFill>
                          <a:effectLst/>
                          <a:latin typeface="Century Gothic" panose="020B0502020202020204" pitchFamily="34" charset="0"/>
                          <a:ea typeface="Calibri" panose="020F0502020204030204" pitchFamily="34" charset="0"/>
                        </a:rPr>
                        <a:t>R46 G192 B189</a:t>
                      </a:r>
                      <a:endParaRPr lang="en-GB" sz="1100" dirty="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C0BD"/>
                    </a:solidFill>
                  </a:tcPr>
                </a:tc>
                <a:extLst>
                  <a:ext uri="{0D108BD9-81ED-4DB2-BD59-A6C34878D82A}">
                    <a16:rowId xmlns:a16="http://schemas.microsoft.com/office/drawing/2014/main" val="2631094100"/>
                  </a:ext>
                </a:extLst>
              </a:tr>
            </a:tbl>
          </a:graphicData>
        </a:graphic>
      </p:graphicFrame>
      <p:sp>
        <p:nvSpPr>
          <p:cNvPr id="8" name="TextBox 8">
            <a:extLst>
              <a:ext uri="{FF2B5EF4-FFF2-40B4-BE49-F238E27FC236}">
                <a16:creationId xmlns:a16="http://schemas.microsoft.com/office/drawing/2014/main" id="{952F6E0C-B1C0-1241-8444-309658E43401}"/>
              </a:ext>
            </a:extLst>
          </p:cNvPr>
          <p:cNvSpPr txBox="1">
            <a:spLocks noChangeArrowheads="1"/>
          </p:cNvSpPr>
          <p:nvPr userDrawn="1"/>
        </p:nvSpPr>
        <p:spPr bwMode="auto">
          <a:xfrm>
            <a:off x="10488488" y="6506612"/>
            <a:ext cx="1560042" cy="215444"/>
          </a:xfrm>
          <a:prstGeom prst="rect">
            <a:avLst/>
          </a:prstGeom>
          <a:noFill/>
          <a:ln>
            <a:noFill/>
          </a:ln>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GB" altLang="en-US" sz="800" dirty="0">
                <a:solidFill>
                  <a:srgbClr val="595959"/>
                </a:solidFill>
              </a:rPr>
              <a:t>©</a:t>
            </a:r>
            <a:r>
              <a:rPr lang="en-US" altLang="en-US" sz="800" dirty="0">
                <a:solidFill>
                  <a:srgbClr val="595959"/>
                </a:solidFill>
              </a:rPr>
              <a:t> Alpha Development 2023</a:t>
            </a:r>
          </a:p>
        </p:txBody>
      </p:sp>
    </p:spTree>
    <p:extLst>
      <p:ext uri="{BB962C8B-B14F-4D97-AF65-F5344CB8AC3E}">
        <p14:creationId xmlns:p14="http://schemas.microsoft.com/office/powerpoint/2010/main" val="14474227"/>
      </p:ext>
    </p:extLst>
  </p:cSld>
  <p:clrMap bg1="lt1" tx1="dk1" bg2="lt2" tx2="dk2" accent1="accent1" accent2="accent2" accent3="accent3" accent4="accent4" accent5="accent5" accent6="accent6" hlink="hlink" folHlink="folHlink"/>
  <p:sldLayoutIdLst>
    <p:sldLayoutId id="2147483914" r:id="rId1"/>
    <p:sldLayoutId id="2147483918" r:id="rId2"/>
    <p:sldLayoutId id="2147483919" r:id="rId3"/>
  </p:sldLayoutIdLst>
  <p:txStyles>
    <p:titleStyle>
      <a:lvl1pPr algn="ctr" rtl="0" eaLnBrk="0" fontAlgn="base" hangingPunct="0">
        <a:spcBef>
          <a:spcPct val="0"/>
        </a:spcBef>
        <a:spcAft>
          <a:spcPct val="0"/>
        </a:spcAft>
        <a:defRPr sz="5416" kern="1200">
          <a:solidFill>
            <a:schemeClr val="tx1"/>
          </a:solidFill>
          <a:latin typeface="+mj-lt"/>
          <a:ea typeface="+mj-ea"/>
          <a:cs typeface="+mj-cs"/>
        </a:defRPr>
      </a:lvl1pPr>
      <a:lvl2pPr algn="ctr" rtl="0" eaLnBrk="0" fontAlgn="base" hangingPunct="0">
        <a:spcBef>
          <a:spcPct val="0"/>
        </a:spcBef>
        <a:spcAft>
          <a:spcPct val="0"/>
        </a:spcAft>
        <a:defRPr sz="5416">
          <a:solidFill>
            <a:schemeClr val="tx1"/>
          </a:solidFill>
          <a:latin typeface="Century Gothic" panose="020B0502020202020204" pitchFamily="34" charset="0"/>
        </a:defRPr>
      </a:lvl2pPr>
      <a:lvl3pPr algn="ctr" rtl="0" eaLnBrk="0" fontAlgn="base" hangingPunct="0">
        <a:spcBef>
          <a:spcPct val="0"/>
        </a:spcBef>
        <a:spcAft>
          <a:spcPct val="0"/>
        </a:spcAft>
        <a:defRPr sz="5416">
          <a:solidFill>
            <a:schemeClr val="tx1"/>
          </a:solidFill>
          <a:latin typeface="Century Gothic" panose="020B0502020202020204" pitchFamily="34" charset="0"/>
        </a:defRPr>
      </a:lvl3pPr>
      <a:lvl4pPr algn="ctr" rtl="0" eaLnBrk="0" fontAlgn="base" hangingPunct="0">
        <a:spcBef>
          <a:spcPct val="0"/>
        </a:spcBef>
        <a:spcAft>
          <a:spcPct val="0"/>
        </a:spcAft>
        <a:defRPr sz="5416">
          <a:solidFill>
            <a:schemeClr val="tx1"/>
          </a:solidFill>
          <a:latin typeface="Century Gothic" panose="020B0502020202020204" pitchFamily="34" charset="0"/>
        </a:defRPr>
      </a:lvl4pPr>
      <a:lvl5pPr algn="ctr" rtl="0" eaLnBrk="0" fontAlgn="base" hangingPunct="0">
        <a:spcBef>
          <a:spcPct val="0"/>
        </a:spcBef>
        <a:spcAft>
          <a:spcPct val="0"/>
        </a:spcAft>
        <a:defRPr sz="5416">
          <a:solidFill>
            <a:schemeClr val="tx1"/>
          </a:solidFill>
          <a:latin typeface="Century Gothic" panose="020B0502020202020204" pitchFamily="34" charset="0"/>
        </a:defRPr>
      </a:lvl5pPr>
      <a:lvl6pPr marL="562722" algn="ctr" rtl="0" fontAlgn="base">
        <a:spcBef>
          <a:spcPct val="0"/>
        </a:spcBef>
        <a:spcAft>
          <a:spcPct val="0"/>
        </a:spcAft>
        <a:defRPr sz="5416">
          <a:solidFill>
            <a:schemeClr val="tx1"/>
          </a:solidFill>
          <a:latin typeface="Century Gothic" panose="020B0502020202020204" pitchFamily="34" charset="0"/>
        </a:defRPr>
      </a:lvl6pPr>
      <a:lvl7pPr marL="1125444" algn="ctr" rtl="0" fontAlgn="base">
        <a:spcBef>
          <a:spcPct val="0"/>
        </a:spcBef>
        <a:spcAft>
          <a:spcPct val="0"/>
        </a:spcAft>
        <a:defRPr sz="5416">
          <a:solidFill>
            <a:schemeClr val="tx1"/>
          </a:solidFill>
          <a:latin typeface="Century Gothic" panose="020B0502020202020204" pitchFamily="34" charset="0"/>
        </a:defRPr>
      </a:lvl7pPr>
      <a:lvl8pPr marL="1688165" algn="ctr" rtl="0" fontAlgn="base">
        <a:spcBef>
          <a:spcPct val="0"/>
        </a:spcBef>
        <a:spcAft>
          <a:spcPct val="0"/>
        </a:spcAft>
        <a:defRPr sz="5416">
          <a:solidFill>
            <a:schemeClr val="tx1"/>
          </a:solidFill>
          <a:latin typeface="Century Gothic" panose="020B0502020202020204" pitchFamily="34" charset="0"/>
        </a:defRPr>
      </a:lvl8pPr>
      <a:lvl9pPr marL="2250887" algn="ctr" rtl="0" fontAlgn="base">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0" fontAlgn="base" hangingPunct="0">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0" fontAlgn="base" hangingPunct="0">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0" fontAlgn="base" hangingPunct="0">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69">
          <p15:clr>
            <a:srgbClr val="F26B43"/>
          </p15:clr>
        </p15:guide>
        <p15:guide id="3" pos="25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60E2818-9CF9-4521-A713-CEA1EFAB939B}"/>
              </a:ext>
            </a:extLst>
          </p:cNvPr>
          <p:cNvGraphicFramePr>
            <a:graphicFrameLocks noGrp="1"/>
          </p:cNvGraphicFramePr>
          <p:nvPr userDrawn="1">
            <p:extLst>
              <p:ext uri="{D42A27DB-BD31-4B8C-83A1-F6EECF244321}">
                <p14:modId xmlns:p14="http://schemas.microsoft.com/office/powerpoint/2010/main" val="2581454320"/>
              </p:ext>
            </p:extLst>
          </p:nvPr>
        </p:nvGraphicFramePr>
        <p:xfrm>
          <a:off x="-1968896" y="2895600"/>
          <a:ext cx="1436468" cy="1066800"/>
        </p:xfrm>
        <a:graphic>
          <a:graphicData uri="http://schemas.openxmlformats.org/drawingml/2006/table">
            <a:tbl>
              <a:tblPr firstRow="1" firstCol="1" bandRow="1"/>
              <a:tblGrid>
                <a:gridCol w="1436468">
                  <a:extLst>
                    <a:ext uri="{9D8B030D-6E8A-4147-A177-3AD203B41FA5}">
                      <a16:colId xmlns:a16="http://schemas.microsoft.com/office/drawing/2014/main" val="1629594724"/>
                    </a:ext>
                  </a:extLst>
                </a:gridCol>
              </a:tblGrid>
              <a:tr h="0">
                <a:tc>
                  <a:txBody>
                    <a:bodyPr/>
                    <a:lstStyle/>
                    <a:p>
                      <a:r>
                        <a:rPr lang="en-GB" sz="1000">
                          <a:solidFill>
                            <a:srgbClr val="FFFFFF"/>
                          </a:solidFill>
                          <a:effectLst/>
                          <a:latin typeface="Century Gothic" panose="020B0502020202020204" pitchFamily="34" charset="0"/>
                          <a:ea typeface="Calibri" panose="020F0502020204030204" pitchFamily="34" charset="0"/>
                        </a:rPr>
                        <a:t>R0 G51 B153</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99"/>
                    </a:solidFill>
                  </a:tcPr>
                </a:tc>
                <a:extLst>
                  <a:ext uri="{0D108BD9-81ED-4DB2-BD59-A6C34878D82A}">
                    <a16:rowId xmlns:a16="http://schemas.microsoft.com/office/drawing/2014/main" val="613675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R139 G148 B155</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949B"/>
                    </a:solidFill>
                  </a:tcPr>
                </a:tc>
                <a:extLst>
                  <a:ext uri="{0D108BD9-81ED-4DB2-BD59-A6C34878D82A}">
                    <a16:rowId xmlns:a16="http://schemas.microsoft.com/office/drawing/2014/main" val="3644436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R0 G0 B0</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683551511"/>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R214 G95 B0</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5F00"/>
                    </a:solidFill>
                  </a:tcPr>
                </a:tc>
                <a:extLst>
                  <a:ext uri="{0D108BD9-81ED-4DB2-BD59-A6C34878D82A}">
                    <a16:rowId xmlns:a16="http://schemas.microsoft.com/office/drawing/2014/main" val="3260033702"/>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R247 G196 B9</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7C409"/>
                    </a:solidFill>
                  </a:tcPr>
                </a:tc>
                <a:extLst>
                  <a:ext uri="{0D108BD9-81ED-4DB2-BD59-A6C34878D82A}">
                    <a16:rowId xmlns:a16="http://schemas.microsoft.com/office/drawing/2014/main" val="3792844535"/>
                  </a:ext>
                </a:extLst>
              </a:tr>
              <a:tr h="0">
                <a:tc>
                  <a:txBody>
                    <a:bodyPr/>
                    <a:lstStyle/>
                    <a:p>
                      <a:r>
                        <a:rPr lang="en-GB" sz="1000">
                          <a:solidFill>
                            <a:srgbClr val="FFFFFF"/>
                          </a:solidFill>
                          <a:effectLst/>
                          <a:latin typeface="Century Gothic" panose="020B0502020202020204" pitchFamily="34" charset="0"/>
                          <a:ea typeface="Calibri" panose="020F0502020204030204" pitchFamily="34" charset="0"/>
                        </a:rPr>
                        <a:t>R25 G151 B205</a:t>
                      </a:r>
                      <a:endParaRPr lang="en-GB" sz="110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997CD"/>
                    </a:solidFill>
                  </a:tcPr>
                </a:tc>
                <a:extLst>
                  <a:ext uri="{0D108BD9-81ED-4DB2-BD59-A6C34878D82A}">
                    <a16:rowId xmlns:a16="http://schemas.microsoft.com/office/drawing/2014/main" val="2709488204"/>
                  </a:ext>
                </a:extLst>
              </a:tr>
              <a:tr h="0">
                <a:tc>
                  <a:txBody>
                    <a:bodyPr/>
                    <a:lstStyle/>
                    <a:p>
                      <a:r>
                        <a:rPr lang="en-GB" sz="1000" dirty="0">
                          <a:solidFill>
                            <a:srgbClr val="FFFFFF"/>
                          </a:solidFill>
                          <a:effectLst/>
                          <a:latin typeface="Century Gothic" panose="020B0502020202020204" pitchFamily="34" charset="0"/>
                          <a:ea typeface="Calibri" panose="020F0502020204030204" pitchFamily="34" charset="0"/>
                        </a:rPr>
                        <a:t>R46 G192 B189</a:t>
                      </a:r>
                      <a:endParaRPr lang="en-GB" sz="1100" dirty="0">
                        <a:effectLst/>
                        <a:latin typeface="Calibri" panose="020F0502020204030204" pitchFamily="34" charset="0"/>
                        <a:ea typeface="Calibri" panose="020F0502020204030204" pitchFamily="34" charset="0"/>
                      </a:endParaRPr>
                    </a:p>
                  </a:txBody>
                  <a:tcPr marL="84406" marR="84406"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C0BD"/>
                    </a:solidFill>
                  </a:tcPr>
                </a:tc>
                <a:extLst>
                  <a:ext uri="{0D108BD9-81ED-4DB2-BD59-A6C34878D82A}">
                    <a16:rowId xmlns:a16="http://schemas.microsoft.com/office/drawing/2014/main" val="2631094100"/>
                  </a:ext>
                </a:extLst>
              </a:tr>
            </a:tbl>
          </a:graphicData>
        </a:graphic>
      </p:graphicFrame>
      <p:sp>
        <p:nvSpPr>
          <p:cNvPr id="8" name="TextBox 8">
            <a:extLst>
              <a:ext uri="{FF2B5EF4-FFF2-40B4-BE49-F238E27FC236}">
                <a16:creationId xmlns:a16="http://schemas.microsoft.com/office/drawing/2014/main" id="{952F6E0C-B1C0-1241-8444-309658E43401}"/>
              </a:ext>
            </a:extLst>
          </p:cNvPr>
          <p:cNvSpPr txBox="1">
            <a:spLocks noChangeArrowheads="1"/>
          </p:cNvSpPr>
          <p:nvPr userDrawn="1"/>
        </p:nvSpPr>
        <p:spPr bwMode="auto">
          <a:xfrm>
            <a:off x="10488488" y="6506612"/>
            <a:ext cx="1560042" cy="215444"/>
          </a:xfrm>
          <a:prstGeom prst="rect">
            <a:avLst/>
          </a:prstGeom>
          <a:noFill/>
          <a:ln>
            <a:noFill/>
          </a:ln>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GB" altLang="en-US" sz="800" dirty="0">
                <a:solidFill>
                  <a:srgbClr val="595959"/>
                </a:solidFill>
              </a:rPr>
              <a:t>©</a:t>
            </a:r>
            <a:r>
              <a:rPr lang="en-US" altLang="en-US" sz="800" dirty="0">
                <a:solidFill>
                  <a:srgbClr val="595959"/>
                </a:solidFill>
              </a:rPr>
              <a:t> Alpha Development 2023</a:t>
            </a:r>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920" r:id="rId3"/>
  </p:sldLayoutIdLst>
  <p:txStyles>
    <p:titleStyle>
      <a:lvl1pPr algn="ctr" rtl="0" eaLnBrk="0" fontAlgn="base" hangingPunct="0">
        <a:spcBef>
          <a:spcPct val="0"/>
        </a:spcBef>
        <a:spcAft>
          <a:spcPct val="0"/>
        </a:spcAft>
        <a:defRPr sz="5416" kern="1200">
          <a:solidFill>
            <a:schemeClr val="tx1"/>
          </a:solidFill>
          <a:latin typeface="+mj-lt"/>
          <a:ea typeface="+mj-ea"/>
          <a:cs typeface="+mj-cs"/>
        </a:defRPr>
      </a:lvl1pPr>
      <a:lvl2pPr algn="ctr" rtl="0" eaLnBrk="0" fontAlgn="base" hangingPunct="0">
        <a:spcBef>
          <a:spcPct val="0"/>
        </a:spcBef>
        <a:spcAft>
          <a:spcPct val="0"/>
        </a:spcAft>
        <a:defRPr sz="5416">
          <a:solidFill>
            <a:schemeClr val="tx1"/>
          </a:solidFill>
          <a:latin typeface="Century Gothic" panose="020B0502020202020204" pitchFamily="34" charset="0"/>
        </a:defRPr>
      </a:lvl2pPr>
      <a:lvl3pPr algn="ctr" rtl="0" eaLnBrk="0" fontAlgn="base" hangingPunct="0">
        <a:spcBef>
          <a:spcPct val="0"/>
        </a:spcBef>
        <a:spcAft>
          <a:spcPct val="0"/>
        </a:spcAft>
        <a:defRPr sz="5416">
          <a:solidFill>
            <a:schemeClr val="tx1"/>
          </a:solidFill>
          <a:latin typeface="Century Gothic" panose="020B0502020202020204" pitchFamily="34" charset="0"/>
        </a:defRPr>
      </a:lvl3pPr>
      <a:lvl4pPr algn="ctr" rtl="0" eaLnBrk="0" fontAlgn="base" hangingPunct="0">
        <a:spcBef>
          <a:spcPct val="0"/>
        </a:spcBef>
        <a:spcAft>
          <a:spcPct val="0"/>
        </a:spcAft>
        <a:defRPr sz="5416">
          <a:solidFill>
            <a:schemeClr val="tx1"/>
          </a:solidFill>
          <a:latin typeface="Century Gothic" panose="020B0502020202020204" pitchFamily="34" charset="0"/>
        </a:defRPr>
      </a:lvl4pPr>
      <a:lvl5pPr algn="ctr" rtl="0" eaLnBrk="0" fontAlgn="base" hangingPunct="0">
        <a:spcBef>
          <a:spcPct val="0"/>
        </a:spcBef>
        <a:spcAft>
          <a:spcPct val="0"/>
        </a:spcAft>
        <a:defRPr sz="5416">
          <a:solidFill>
            <a:schemeClr val="tx1"/>
          </a:solidFill>
          <a:latin typeface="Century Gothic" panose="020B0502020202020204" pitchFamily="34" charset="0"/>
        </a:defRPr>
      </a:lvl5pPr>
      <a:lvl6pPr marL="562722" algn="ctr" rtl="0" fontAlgn="base">
        <a:spcBef>
          <a:spcPct val="0"/>
        </a:spcBef>
        <a:spcAft>
          <a:spcPct val="0"/>
        </a:spcAft>
        <a:defRPr sz="5416">
          <a:solidFill>
            <a:schemeClr val="tx1"/>
          </a:solidFill>
          <a:latin typeface="Century Gothic" panose="020B0502020202020204" pitchFamily="34" charset="0"/>
        </a:defRPr>
      </a:lvl6pPr>
      <a:lvl7pPr marL="1125444" algn="ctr" rtl="0" fontAlgn="base">
        <a:spcBef>
          <a:spcPct val="0"/>
        </a:spcBef>
        <a:spcAft>
          <a:spcPct val="0"/>
        </a:spcAft>
        <a:defRPr sz="5416">
          <a:solidFill>
            <a:schemeClr val="tx1"/>
          </a:solidFill>
          <a:latin typeface="Century Gothic" panose="020B0502020202020204" pitchFamily="34" charset="0"/>
        </a:defRPr>
      </a:lvl7pPr>
      <a:lvl8pPr marL="1688165" algn="ctr" rtl="0" fontAlgn="base">
        <a:spcBef>
          <a:spcPct val="0"/>
        </a:spcBef>
        <a:spcAft>
          <a:spcPct val="0"/>
        </a:spcAft>
        <a:defRPr sz="5416">
          <a:solidFill>
            <a:schemeClr val="tx1"/>
          </a:solidFill>
          <a:latin typeface="Century Gothic" panose="020B0502020202020204" pitchFamily="34" charset="0"/>
        </a:defRPr>
      </a:lvl8pPr>
      <a:lvl9pPr marL="2250887" algn="ctr" rtl="0" fontAlgn="base">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0" fontAlgn="base" hangingPunct="0">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0" fontAlgn="base" hangingPunct="0">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0" fontAlgn="base" hangingPunct="0">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pos="25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3224C9-DE61-E44A-B426-1243921BCB28}"/>
              </a:ext>
            </a:extLst>
          </p:cNvPr>
          <p:cNvSpPr/>
          <p:nvPr userDrawn="1"/>
        </p:nvSpPr>
        <p:spPr>
          <a:xfrm>
            <a:off x="-3346" y="1031432"/>
            <a:ext cx="12198692" cy="5833005"/>
          </a:xfrm>
          <a:prstGeom prst="rect">
            <a:avLst/>
          </a:prstGeom>
          <a:gradFill flip="none" rotWithShape="1">
            <a:gsLst>
              <a:gs pos="2000">
                <a:schemeClr val="accent2">
                  <a:lumMod val="50000"/>
                </a:schemeClr>
              </a:gs>
              <a:gs pos="35000">
                <a:schemeClr val="accent2"/>
              </a:gs>
              <a:gs pos="82000">
                <a:schemeClr val="accent1">
                  <a:lumMod val="60000"/>
                  <a:lumOff val="4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10" name="Picture 9">
            <a:extLst>
              <a:ext uri="{FF2B5EF4-FFF2-40B4-BE49-F238E27FC236}">
                <a16:creationId xmlns:a16="http://schemas.microsoft.com/office/drawing/2014/main" id="{F7EF68AD-029E-8E43-909F-71675C4A86E9}"/>
              </a:ext>
            </a:extLst>
          </p:cNvPr>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1" t="18774" r="787" b="18308"/>
          <a:stretch/>
        </p:blipFill>
        <p:spPr>
          <a:xfrm>
            <a:off x="-1" y="1040606"/>
            <a:ext cx="12192001" cy="5268032"/>
          </a:xfrm>
          <a:prstGeom prst="rect">
            <a:avLst/>
          </a:prstGeom>
        </p:spPr>
      </p:pic>
      <p:sp>
        <p:nvSpPr>
          <p:cNvPr id="9" name="Rectangle 8">
            <a:extLst>
              <a:ext uri="{FF2B5EF4-FFF2-40B4-BE49-F238E27FC236}">
                <a16:creationId xmlns:a16="http://schemas.microsoft.com/office/drawing/2014/main" id="{6E2DF689-D51F-4F3B-92E0-1782B2DDC24F}"/>
              </a:ext>
            </a:extLst>
          </p:cNvPr>
          <p:cNvSpPr/>
          <p:nvPr/>
        </p:nvSpPr>
        <p:spPr>
          <a:xfrm>
            <a:off x="0" y="0"/>
            <a:ext cx="12192000" cy="685800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2954"/>
          </a:p>
        </p:txBody>
      </p:sp>
      <p:sp>
        <p:nvSpPr>
          <p:cNvPr id="23" name="Rectangle 22">
            <a:extLst>
              <a:ext uri="{FF2B5EF4-FFF2-40B4-BE49-F238E27FC236}">
                <a16:creationId xmlns:a16="http://schemas.microsoft.com/office/drawing/2014/main" id="{4FE7D539-F790-A04F-A794-EAA00FBB8F14}"/>
              </a:ext>
            </a:extLst>
          </p:cNvPr>
          <p:cNvSpPr/>
          <p:nvPr userDrawn="1"/>
        </p:nvSpPr>
        <p:spPr bwMode="auto">
          <a:xfrm>
            <a:off x="0" y="6327862"/>
            <a:ext cx="12192000"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4" name="TextBox 23">
            <a:extLst>
              <a:ext uri="{FF2B5EF4-FFF2-40B4-BE49-F238E27FC236}">
                <a16:creationId xmlns:a16="http://schemas.microsoft.com/office/drawing/2014/main" id="{936912EB-95B0-5345-AFCF-E423922D0357}"/>
              </a:ext>
            </a:extLst>
          </p:cNvPr>
          <p:cNvSpPr txBox="1"/>
          <p:nvPr userDrawn="1"/>
        </p:nvSpPr>
        <p:spPr bwMode="auto">
          <a:xfrm>
            <a:off x="7600158" y="6432550"/>
            <a:ext cx="4999038" cy="307975"/>
          </a:xfrm>
          <a:prstGeom prst="rect">
            <a:avLst/>
          </a:prstGeom>
          <a:noFill/>
        </p:spPr>
        <p:txBody>
          <a:bodyPr>
            <a:spAutoFit/>
          </a:bodyPr>
          <a:lstStyle/>
          <a:p>
            <a:pPr algn="ctr" eaLnBrk="1" fontAlgn="auto" hangingPunct="1">
              <a:spcBef>
                <a:spcPts val="0"/>
              </a:spcBef>
              <a:spcAft>
                <a:spcPts val="0"/>
              </a:spcAft>
              <a:defRPr/>
            </a:pPr>
            <a:r>
              <a:rPr lang="en-GB" sz="1400" spc="300" dirty="0">
                <a:solidFill>
                  <a:schemeClr val="bg1"/>
                </a:solidFill>
                <a:latin typeface="+mn-lt"/>
              </a:rPr>
              <a:t>LEARNING FROM EXPERIENCE</a:t>
            </a:r>
          </a:p>
        </p:txBody>
      </p:sp>
      <p:sp>
        <p:nvSpPr>
          <p:cNvPr id="25" name="TextBox 41">
            <a:extLst>
              <a:ext uri="{FF2B5EF4-FFF2-40B4-BE49-F238E27FC236}">
                <a16:creationId xmlns:a16="http://schemas.microsoft.com/office/drawing/2014/main" id="{621C3566-F48B-7045-BD59-28DB8E8F2837}"/>
              </a:ext>
            </a:extLst>
          </p:cNvPr>
          <p:cNvSpPr txBox="1">
            <a:spLocks noChangeArrowheads="1"/>
          </p:cNvSpPr>
          <p:nvPr userDrawn="1"/>
        </p:nvSpPr>
        <p:spPr bwMode="auto">
          <a:xfrm>
            <a:off x="14288" y="6486525"/>
            <a:ext cx="2579859" cy="277813"/>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algn="ctr" eaLnBrk="1" hangingPunct="1">
              <a:defRPr/>
            </a:pPr>
            <a:r>
              <a:rPr lang="en-GB" altLang="en-US" sz="1200" dirty="0">
                <a:solidFill>
                  <a:schemeClr val="bg1"/>
                </a:solidFill>
                <a:ea typeface="Century Gothic" panose="020B0502020202020204" pitchFamily="34" charset="0"/>
                <a:cs typeface="Times New Roman" panose="02020603050405020304" pitchFamily="18" charset="0"/>
              </a:rPr>
              <a:t>alphadevelopment.com</a:t>
            </a:r>
          </a:p>
        </p:txBody>
      </p:sp>
      <p:sp>
        <p:nvSpPr>
          <p:cNvPr id="2" name="Rectangle 1">
            <a:extLst>
              <a:ext uri="{FF2B5EF4-FFF2-40B4-BE49-F238E27FC236}">
                <a16:creationId xmlns:a16="http://schemas.microsoft.com/office/drawing/2014/main" id="{AE2ED252-35C0-CE49-AD06-54EF708C32ED}"/>
              </a:ext>
            </a:extLst>
          </p:cNvPr>
          <p:cNvSpPr/>
          <p:nvPr userDrawn="1"/>
        </p:nvSpPr>
        <p:spPr>
          <a:xfrm>
            <a:off x="0" y="1031432"/>
            <a:ext cx="12192000" cy="5296430"/>
          </a:xfrm>
          <a:prstGeom prst="rect">
            <a:avLst/>
          </a:prstGeom>
          <a:gradFill flip="none" rotWithShape="1">
            <a:gsLst>
              <a:gs pos="84000">
                <a:schemeClr val="accent2">
                  <a:lumMod val="50000"/>
                </a:schemeClr>
              </a:gs>
              <a:gs pos="10000">
                <a:schemeClr val="accent2">
                  <a:alpha val="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1">
            <a:extLst>
              <a:ext uri="{FF2B5EF4-FFF2-40B4-BE49-F238E27FC236}">
                <a16:creationId xmlns:a16="http://schemas.microsoft.com/office/drawing/2014/main" id="{C2AA7A06-E611-EC40-906F-9F5D131E9FFA}"/>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8973" y="216050"/>
            <a:ext cx="872410" cy="54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0CBE67AF-68E8-C14C-A02E-80F93F6B452C}"/>
              </a:ext>
            </a:extLst>
          </p:cNvPr>
          <p:cNvCxnSpPr>
            <a:cxnSpLocks/>
          </p:cNvCxnSpPr>
          <p:nvPr userDrawn="1"/>
        </p:nvCxnSpPr>
        <p:spPr bwMode="auto">
          <a:xfrm>
            <a:off x="6105156" y="215867"/>
            <a:ext cx="0" cy="5429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826661-446C-2546-9B32-2E410936E46D}"/>
              </a:ext>
            </a:extLst>
          </p:cNvPr>
          <p:cNvSpPr/>
          <p:nvPr userDrawn="1"/>
        </p:nvSpPr>
        <p:spPr>
          <a:xfrm>
            <a:off x="4727866" y="142354"/>
            <a:ext cx="1075269" cy="6823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00" b="1" dirty="0"/>
              <a:t>Delete this box and insert client logo here</a:t>
            </a:r>
          </a:p>
        </p:txBody>
      </p:sp>
    </p:spTree>
    <p:extLst>
      <p:ext uri="{BB962C8B-B14F-4D97-AF65-F5344CB8AC3E}">
        <p14:creationId xmlns:p14="http://schemas.microsoft.com/office/powerpoint/2010/main" val="3394274159"/>
      </p:ext>
    </p:extLst>
  </p:cSld>
  <p:clrMap bg1="lt1" tx1="dk1" bg2="lt2" tx2="dk2" accent1="accent1" accent2="accent2" accent3="accent3" accent4="accent4" accent5="accent5" accent6="accent6" hlink="hlink" folHlink="folHlink"/>
  <p:sldLayoutIdLst>
    <p:sldLayoutId id="2147483922" r:id="rId1"/>
  </p:sldLayoutIdLst>
  <p:hf hdr="0"/>
  <p:txStyles>
    <p:titleStyle>
      <a:lvl1pPr algn="ctr" rtl="0" eaLnBrk="1" fontAlgn="base" hangingPunct="1">
        <a:spcBef>
          <a:spcPct val="0"/>
        </a:spcBef>
        <a:spcAft>
          <a:spcPct val="0"/>
        </a:spcAft>
        <a:defRPr lang="en-GB" sz="3200" b="0" kern="1200" cap="all" baseline="0" smtClean="0">
          <a:solidFill>
            <a:schemeClr val="bg1"/>
          </a:solidFill>
          <a:latin typeface="+mn-lt"/>
          <a:ea typeface="Arial Unicode MS" pitchFamily="34" charset="-128"/>
          <a:cs typeface="AngsanaUPC" pitchFamily="18" charset="-34"/>
        </a:defRPr>
      </a:lvl1pPr>
      <a:lvl2pPr algn="ctr" rtl="0" eaLnBrk="1" fontAlgn="base" hangingPunct="1">
        <a:spcBef>
          <a:spcPct val="0"/>
        </a:spcBef>
        <a:spcAft>
          <a:spcPct val="0"/>
        </a:spcAft>
        <a:defRPr sz="5416">
          <a:solidFill>
            <a:schemeClr val="tx1"/>
          </a:solidFill>
          <a:latin typeface="Century Gothic" panose="020B0502020202020204" pitchFamily="34" charset="0"/>
        </a:defRPr>
      </a:lvl2pPr>
      <a:lvl3pPr algn="ctr" rtl="0" eaLnBrk="1" fontAlgn="base" hangingPunct="1">
        <a:spcBef>
          <a:spcPct val="0"/>
        </a:spcBef>
        <a:spcAft>
          <a:spcPct val="0"/>
        </a:spcAft>
        <a:defRPr sz="5416">
          <a:solidFill>
            <a:schemeClr val="tx1"/>
          </a:solidFill>
          <a:latin typeface="Century Gothic" panose="020B0502020202020204" pitchFamily="34" charset="0"/>
        </a:defRPr>
      </a:lvl3pPr>
      <a:lvl4pPr algn="ctr" rtl="0" eaLnBrk="1" fontAlgn="base" hangingPunct="1">
        <a:spcBef>
          <a:spcPct val="0"/>
        </a:spcBef>
        <a:spcAft>
          <a:spcPct val="0"/>
        </a:spcAft>
        <a:defRPr sz="5416">
          <a:solidFill>
            <a:schemeClr val="tx1"/>
          </a:solidFill>
          <a:latin typeface="Century Gothic" panose="020B0502020202020204" pitchFamily="34" charset="0"/>
        </a:defRPr>
      </a:lvl4pPr>
      <a:lvl5pPr algn="ctr" rtl="0" eaLnBrk="1" fontAlgn="base" hangingPunct="1">
        <a:spcBef>
          <a:spcPct val="0"/>
        </a:spcBef>
        <a:spcAft>
          <a:spcPct val="0"/>
        </a:spcAft>
        <a:defRPr sz="5416">
          <a:solidFill>
            <a:schemeClr val="tx1"/>
          </a:solidFill>
          <a:latin typeface="Century Gothic" panose="020B0502020202020204" pitchFamily="34" charset="0"/>
        </a:defRPr>
      </a:lvl5pPr>
      <a:lvl6pPr marL="562722" algn="ctr" rtl="0" eaLnBrk="1" fontAlgn="base" hangingPunct="1">
        <a:spcBef>
          <a:spcPct val="0"/>
        </a:spcBef>
        <a:spcAft>
          <a:spcPct val="0"/>
        </a:spcAft>
        <a:defRPr sz="5416">
          <a:solidFill>
            <a:schemeClr val="tx1"/>
          </a:solidFill>
          <a:latin typeface="Century Gothic" panose="020B0502020202020204" pitchFamily="34" charset="0"/>
        </a:defRPr>
      </a:lvl6pPr>
      <a:lvl7pPr marL="1125444" algn="ctr" rtl="0" eaLnBrk="1" fontAlgn="base" hangingPunct="1">
        <a:spcBef>
          <a:spcPct val="0"/>
        </a:spcBef>
        <a:spcAft>
          <a:spcPct val="0"/>
        </a:spcAft>
        <a:defRPr sz="5416">
          <a:solidFill>
            <a:schemeClr val="tx1"/>
          </a:solidFill>
          <a:latin typeface="Century Gothic" panose="020B0502020202020204" pitchFamily="34" charset="0"/>
        </a:defRPr>
      </a:lvl7pPr>
      <a:lvl8pPr marL="1688165" algn="ctr" rtl="0" eaLnBrk="1" fontAlgn="base" hangingPunct="1">
        <a:spcBef>
          <a:spcPct val="0"/>
        </a:spcBef>
        <a:spcAft>
          <a:spcPct val="0"/>
        </a:spcAft>
        <a:defRPr sz="5416">
          <a:solidFill>
            <a:schemeClr val="tx1"/>
          </a:solidFill>
          <a:latin typeface="Century Gothic" panose="020B0502020202020204" pitchFamily="34" charset="0"/>
        </a:defRPr>
      </a:lvl8pPr>
      <a:lvl9pPr marL="2250887" algn="ctr" rtl="0" eaLnBrk="1" fontAlgn="base" hangingPunct="1">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1" fontAlgn="base" hangingPunct="1">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1" fontAlgn="base" hangingPunct="1">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1" fontAlgn="base" hangingPunct="1">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1" fontAlgn="base" hangingPunct="1">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1" fontAlgn="base" hangingPunct="1">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1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384A9D-BD1B-482D-C28A-3F83562EDF00}"/>
              </a:ext>
            </a:extLst>
          </p:cNvPr>
          <p:cNvSpPr>
            <a:spLocks noGrp="1"/>
          </p:cNvSpPr>
          <p:nvPr>
            <p:ph type="body" sz="quarter" idx="10"/>
          </p:nvPr>
        </p:nvSpPr>
        <p:spPr/>
        <p:txBody>
          <a:bodyPr/>
          <a:lstStyle/>
          <a:p>
            <a:r>
              <a:rPr lang="en-GB" dirty="0"/>
              <a:t>2023</a:t>
            </a:r>
          </a:p>
        </p:txBody>
      </p:sp>
      <p:sp>
        <p:nvSpPr>
          <p:cNvPr id="2" name="Text Placeholder 1">
            <a:extLst>
              <a:ext uri="{FF2B5EF4-FFF2-40B4-BE49-F238E27FC236}">
                <a16:creationId xmlns:a16="http://schemas.microsoft.com/office/drawing/2014/main" id="{F3F96B04-E74D-4E7D-86CA-FA8C542C6A00}"/>
              </a:ext>
            </a:extLst>
          </p:cNvPr>
          <p:cNvSpPr>
            <a:spLocks noGrp="1"/>
          </p:cNvSpPr>
          <p:nvPr>
            <p:ph type="body" sz="quarter" idx="11"/>
          </p:nvPr>
        </p:nvSpPr>
        <p:spPr>
          <a:xfrm>
            <a:off x="306068" y="3284984"/>
            <a:ext cx="10758484" cy="698434"/>
          </a:xfrm>
        </p:spPr>
        <p:txBody>
          <a:bodyPr lIns="91440" tIns="45720" rIns="91440" bIns="45720" anchor="t"/>
          <a:lstStyle/>
          <a:p>
            <a:r>
              <a:rPr lang="en-US" dirty="0"/>
              <a:t>ENHANCING YOUR DATA</a:t>
            </a:r>
          </a:p>
        </p:txBody>
      </p:sp>
      <p:sp>
        <p:nvSpPr>
          <p:cNvPr id="5" name="Text Placeholder 4">
            <a:extLst>
              <a:ext uri="{FF2B5EF4-FFF2-40B4-BE49-F238E27FC236}">
                <a16:creationId xmlns:a16="http://schemas.microsoft.com/office/drawing/2014/main" id="{2A2BC064-F69C-33EB-6640-432B90657A94}"/>
              </a:ext>
            </a:extLst>
          </p:cNvPr>
          <p:cNvSpPr>
            <a:spLocks noGrp="1"/>
          </p:cNvSpPr>
          <p:nvPr>
            <p:ph type="body" sz="quarter" idx="12"/>
          </p:nvPr>
        </p:nvSpPr>
        <p:spPr/>
        <p:txBody>
          <a:bodyPr/>
          <a:lstStyle/>
          <a:p>
            <a:r>
              <a:rPr lang="en-US" dirty="0"/>
              <a:t>HSBC Tech Apprentices </a:t>
            </a:r>
            <a:r>
              <a:rPr lang="en-US" dirty="0" err="1"/>
              <a:t>Programme</a:t>
            </a:r>
            <a:endParaRPr lang="en-US" dirty="0"/>
          </a:p>
        </p:txBody>
      </p:sp>
    </p:spTree>
    <p:extLst>
      <p:ext uri="{BB962C8B-B14F-4D97-AF65-F5344CB8AC3E}">
        <p14:creationId xmlns:p14="http://schemas.microsoft.com/office/powerpoint/2010/main" val="67596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A2020-A138-484D-BF3D-211D301C83F9}"/>
              </a:ext>
            </a:extLst>
          </p:cNvPr>
          <p:cNvPicPr>
            <a:picLocks noChangeAspect="1"/>
          </p:cNvPicPr>
          <p:nvPr/>
        </p:nvPicPr>
        <p:blipFill rotWithShape="1">
          <a:blip r:embed="rId3"/>
          <a:srcRect l="43503" t="35300" r="24013" b="24800"/>
          <a:stretch/>
        </p:blipFill>
        <p:spPr>
          <a:xfrm>
            <a:off x="551384" y="2060848"/>
            <a:ext cx="5732216" cy="3960440"/>
          </a:xfrm>
          <a:prstGeom prst="rect">
            <a:avLst/>
          </a:prstGeom>
        </p:spPr>
      </p:pic>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sp>
        <p:nvSpPr>
          <p:cNvPr id="21" name="TextBox 20">
            <a:extLst>
              <a:ext uri="{FF2B5EF4-FFF2-40B4-BE49-F238E27FC236}">
                <a16:creationId xmlns:a16="http://schemas.microsoft.com/office/drawing/2014/main" id="{FAD8B266-B12E-4D27-918B-CB514AAB4AD5}"/>
              </a:ext>
            </a:extLst>
          </p:cNvPr>
          <p:cNvSpPr txBox="1"/>
          <p:nvPr/>
        </p:nvSpPr>
        <p:spPr>
          <a:xfrm>
            <a:off x="695400" y="1484784"/>
            <a:ext cx="1255472" cy="369332"/>
          </a:xfrm>
          <a:prstGeom prst="rect">
            <a:avLst/>
          </a:prstGeom>
          <a:noFill/>
        </p:spPr>
        <p:txBody>
          <a:bodyPr wrap="none" rtlCol="0">
            <a:spAutoFit/>
          </a:bodyPr>
          <a:lstStyle/>
          <a:p>
            <a:r>
              <a:rPr lang="en-GB" b="1" dirty="0"/>
              <a:t>Error Alert</a:t>
            </a:r>
          </a:p>
        </p:txBody>
      </p:sp>
      <p:grpSp>
        <p:nvGrpSpPr>
          <p:cNvPr id="2" name="Group 1">
            <a:extLst>
              <a:ext uri="{FF2B5EF4-FFF2-40B4-BE49-F238E27FC236}">
                <a16:creationId xmlns:a16="http://schemas.microsoft.com/office/drawing/2014/main" id="{B0E8CD5B-E669-43C7-B51E-65B662E4224E}"/>
              </a:ext>
            </a:extLst>
          </p:cNvPr>
          <p:cNvGrpSpPr/>
          <p:nvPr/>
        </p:nvGrpSpPr>
        <p:grpSpPr>
          <a:xfrm>
            <a:off x="960852" y="2166119"/>
            <a:ext cx="10679764" cy="971250"/>
            <a:chOff x="960852" y="2166119"/>
            <a:chExt cx="10679764" cy="971250"/>
          </a:xfrm>
        </p:grpSpPr>
        <p:sp>
          <p:nvSpPr>
            <p:cNvPr id="22" name="TextBox 21">
              <a:extLst>
                <a:ext uri="{FF2B5EF4-FFF2-40B4-BE49-F238E27FC236}">
                  <a16:creationId xmlns:a16="http://schemas.microsoft.com/office/drawing/2014/main" id="{58778E11-95AB-4FA0-8C1B-7EEB76211235}"/>
                </a:ext>
              </a:extLst>
            </p:cNvPr>
            <p:cNvSpPr txBox="1"/>
            <p:nvPr/>
          </p:nvSpPr>
          <p:spPr>
            <a:xfrm>
              <a:off x="7104112" y="2177914"/>
              <a:ext cx="4536504" cy="646331"/>
            </a:xfrm>
            <a:prstGeom prst="rect">
              <a:avLst/>
            </a:prstGeom>
            <a:noFill/>
          </p:spPr>
          <p:txBody>
            <a:bodyPr wrap="square" rtlCol="0">
              <a:spAutoFit/>
            </a:bodyPr>
            <a:lstStyle/>
            <a:p>
              <a:r>
                <a:rPr lang="en-GB" dirty="0"/>
                <a:t>Choose whether to show  error message (default: </a:t>
              </a:r>
              <a:r>
                <a:rPr lang="en-GB" b="1" dirty="0"/>
                <a:t>yes</a:t>
              </a:r>
              <a:r>
                <a:rPr lang="en-GB" dirty="0"/>
                <a:t>)</a:t>
              </a:r>
            </a:p>
          </p:txBody>
        </p:sp>
        <p:sp>
          <p:nvSpPr>
            <p:cNvPr id="16" name="Rectangle 15">
              <a:extLst>
                <a:ext uri="{FF2B5EF4-FFF2-40B4-BE49-F238E27FC236}">
                  <a16:creationId xmlns:a16="http://schemas.microsoft.com/office/drawing/2014/main" id="{C6EA05F6-3AD8-48E3-9108-5D67550D4BA3}"/>
                </a:ext>
              </a:extLst>
            </p:cNvPr>
            <p:cNvSpPr/>
            <p:nvPr/>
          </p:nvSpPr>
          <p:spPr>
            <a:xfrm>
              <a:off x="960852" y="2968866"/>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EC2A0B1-BF05-44C6-8DF7-5E10F851243A}"/>
                </a:ext>
              </a:extLst>
            </p:cNvPr>
            <p:cNvSpPr/>
            <p:nvPr/>
          </p:nvSpPr>
          <p:spPr>
            <a:xfrm>
              <a:off x="6600056"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 name="Group 3">
            <a:extLst>
              <a:ext uri="{FF2B5EF4-FFF2-40B4-BE49-F238E27FC236}">
                <a16:creationId xmlns:a16="http://schemas.microsoft.com/office/drawing/2014/main" id="{121F0178-BCB8-4873-BF88-9AEE99CC6F04}"/>
              </a:ext>
            </a:extLst>
          </p:cNvPr>
          <p:cNvGrpSpPr/>
          <p:nvPr/>
        </p:nvGrpSpPr>
        <p:grpSpPr>
          <a:xfrm>
            <a:off x="960852" y="3059668"/>
            <a:ext cx="10463740" cy="2272209"/>
            <a:chOff x="960852" y="3059668"/>
            <a:chExt cx="10463740" cy="2272209"/>
          </a:xfrm>
        </p:grpSpPr>
        <p:grpSp>
          <p:nvGrpSpPr>
            <p:cNvPr id="6" name="Group 5">
              <a:extLst>
                <a:ext uri="{FF2B5EF4-FFF2-40B4-BE49-F238E27FC236}">
                  <a16:creationId xmlns:a16="http://schemas.microsoft.com/office/drawing/2014/main" id="{A3321C39-9C7D-4964-AB0E-7F6607751D1D}"/>
                </a:ext>
              </a:extLst>
            </p:cNvPr>
            <p:cNvGrpSpPr/>
            <p:nvPr/>
          </p:nvGrpSpPr>
          <p:grpSpPr>
            <a:xfrm>
              <a:off x="960852" y="3059668"/>
              <a:ext cx="10463740" cy="2272209"/>
              <a:chOff x="960852" y="3059668"/>
              <a:chExt cx="10463740" cy="2272209"/>
            </a:xfrm>
          </p:grpSpPr>
          <p:sp>
            <p:nvSpPr>
              <p:cNvPr id="24" name="TextBox 23">
                <a:extLst>
                  <a:ext uri="{FF2B5EF4-FFF2-40B4-BE49-F238E27FC236}">
                    <a16:creationId xmlns:a16="http://schemas.microsoft.com/office/drawing/2014/main" id="{51F81385-08B4-4DD8-8878-2F081427DADA}"/>
                  </a:ext>
                </a:extLst>
              </p:cNvPr>
              <p:cNvSpPr txBox="1"/>
              <p:nvPr/>
            </p:nvSpPr>
            <p:spPr>
              <a:xfrm>
                <a:off x="7104111" y="3059668"/>
                <a:ext cx="4320481" cy="646331"/>
              </a:xfrm>
              <a:prstGeom prst="rect">
                <a:avLst/>
              </a:prstGeom>
              <a:noFill/>
            </p:spPr>
            <p:txBody>
              <a:bodyPr wrap="square" rtlCol="0">
                <a:spAutoFit/>
              </a:bodyPr>
              <a:lstStyle/>
              <a:p>
                <a:r>
                  <a:rPr lang="en-GB" dirty="0"/>
                  <a:t>Set the icon style, title and text of the error alert popup.</a:t>
                </a:r>
              </a:p>
            </p:txBody>
          </p:sp>
          <p:sp>
            <p:nvSpPr>
              <p:cNvPr id="17" name="Rectangle 16">
                <a:extLst>
                  <a:ext uri="{FF2B5EF4-FFF2-40B4-BE49-F238E27FC236}">
                    <a16:creationId xmlns:a16="http://schemas.microsoft.com/office/drawing/2014/main" id="{D302EF92-F22B-4EF8-8F72-9F0C5933C680}"/>
                  </a:ext>
                </a:extLst>
              </p:cNvPr>
              <p:cNvSpPr/>
              <p:nvPr/>
            </p:nvSpPr>
            <p:spPr>
              <a:xfrm>
                <a:off x="960852" y="3429000"/>
                <a:ext cx="5122791" cy="190287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Oval 12">
              <a:extLst>
                <a:ext uri="{FF2B5EF4-FFF2-40B4-BE49-F238E27FC236}">
                  <a16:creationId xmlns:a16="http://schemas.microsoft.com/office/drawing/2014/main" id="{1937ABA4-B9B6-47DC-AFA7-4CE966179FD1}"/>
                </a:ext>
              </a:extLst>
            </p:cNvPr>
            <p:cNvSpPr/>
            <p:nvPr/>
          </p:nvSpPr>
          <p:spPr>
            <a:xfrm>
              <a:off x="6613503" y="306896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custDataLst>
      <p:tags r:id="rId1"/>
    </p:custDataLst>
    <p:extLst>
      <p:ext uri="{BB962C8B-B14F-4D97-AF65-F5344CB8AC3E}">
        <p14:creationId xmlns:p14="http://schemas.microsoft.com/office/powerpoint/2010/main" val="1270349268"/>
      </p:ext>
    </p:extLst>
  </p:cSld>
  <p:clrMapOvr>
    <a:masterClrMapping/>
  </p:clrMapOvr>
  <p:transition spd="slow" advTm="2304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Applying a data validation rule</a:t>
            </a:r>
            <a:endParaRPr lang="en-GB" dirty="0"/>
          </a:p>
        </p:txBody>
      </p:sp>
      <p:pic>
        <p:nvPicPr>
          <p:cNvPr id="4" name="Picture 3">
            <a:extLst>
              <a:ext uri="{FF2B5EF4-FFF2-40B4-BE49-F238E27FC236}">
                <a16:creationId xmlns:a16="http://schemas.microsoft.com/office/drawing/2014/main" id="{B7327810-DFB5-4A25-9BD5-65135EDC5CAC}"/>
              </a:ext>
            </a:extLst>
          </p:cNvPr>
          <p:cNvPicPr>
            <a:picLocks noChangeAspect="1"/>
          </p:cNvPicPr>
          <p:nvPr/>
        </p:nvPicPr>
        <p:blipFill>
          <a:blip r:embed="rId4"/>
          <a:stretch>
            <a:fillRect/>
          </a:stretch>
        </p:blipFill>
        <p:spPr>
          <a:xfrm>
            <a:off x="716107" y="2023789"/>
            <a:ext cx="5943600" cy="3609975"/>
          </a:xfrm>
          <a:prstGeom prst="rect">
            <a:avLst/>
          </a:prstGeom>
        </p:spPr>
      </p:pic>
      <p:sp>
        <p:nvSpPr>
          <p:cNvPr id="7" name="TextBox 6">
            <a:extLst>
              <a:ext uri="{FF2B5EF4-FFF2-40B4-BE49-F238E27FC236}">
                <a16:creationId xmlns:a16="http://schemas.microsoft.com/office/drawing/2014/main" id="{92FE82FF-F17C-4EE7-8BA8-6C00FBC78777}"/>
              </a:ext>
            </a:extLst>
          </p:cNvPr>
          <p:cNvSpPr txBox="1"/>
          <p:nvPr/>
        </p:nvSpPr>
        <p:spPr>
          <a:xfrm>
            <a:off x="695400" y="1484784"/>
            <a:ext cx="6702476" cy="369332"/>
          </a:xfrm>
          <a:prstGeom prst="rect">
            <a:avLst/>
          </a:prstGeom>
          <a:noFill/>
        </p:spPr>
        <p:txBody>
          <a:bodyPr wrap="none" rtlCol="0">
            <a:spAutoFit/>
          </a:bodyPr>
          <a:lstStyle/>
          <a:p>
            <a:r>
              <a:rPr lang="en-GB" b="1" dirty="0"/>
              <a:t>Circle missing values in a table using the following process:</a:t>
            </a:r>
          </a:p>
        </p:txBody>
      </p:sp>
      <p:grpSp>
        <p:nvGrpSpPr>
          <p:cNvPr id="2" name="Group 1">
            <a:extLst>
              <a:ext uri="{FF2B5EF4-FFF2-40B4-BE49-F238E27FC236}">
                <a16:creationId xmlns:a16="http://schemas.microsoft.com/office/drawing/2014/main" id="{66C0F5FB-046C-401A-AD09-CF56207D180A}"/>
              </a:ext>
            </a:extLst>
          </p:cNvPr>
          <p:cNvGrpSpPr/>
          <p:nvPr/>
        </p:nvGrpSpPr>
        <p:grpSpPr>
          <a:xfrm>
            <a:off x="6816080" y="2132856"/>
            <a:ext cx="4654086" cy="692497"/>
            <a:chOff x="6816080" y="2132856"/>
            <a:chExt cx="4654086" cy="692497"/>
          </a:xfrm>
        </p:grpSpPr>
        <p:sp>
          <p:nvSpPr>
            <p:cNvPr id="8" name="TextBox 7">
              <a:extLst>
                <a:ext uri="{FF2B5EF4-FFF2-40B4-BE49-F238E27FC236}">
                  <a16:creationId xmlns:a16="http://schemas.microsoft.com/office/drawing/2014/main" id="{BD9E8A7C-BB9D-4D3A-B55A-648593BD443C}"/>
                </a:ext>
              </a:extLst>
            </p:cNvPr>
            <p:cNvSpPr txBox="1"/>
            <p:nvPr/>
          </p:nvSpPr>
          <p:spPr>
            <a:xfrm>
              <a:off x="7320136" y="2179022"/>
              <a:ext cx="4150030" cy="646331"/>
            </a:xfrm>
            <a:prstGeom prst="rect">
              <a:avLst/>
            </a:prstGeom>
            <a:noFill/>
          </p:spPr>
          <p:txBody>
            <a:bodyPr wrap="square" rtlCol="0">
              <a:spAutoFit/>
            </a:bodyPr>
            <a:lstStyle/>
            <a:p>
              <a:r>
                <a:rPr lang="en-GB" dirty="0"/>
                <a:t>Choose whether to show  error message (default: </a:t>
              </a:r>
              <a:r>
                <a:rPr lang="en-GB" b="1" dirty="0"/>
                <a:t>yes</a:t>
              </a:r>
              <a:r>
                <a:rPr lang="en-GB" dirty="0"/>
                <a:t>)</a:t>
              </a:r>
            </a:p>
          </p:txBody>
        </p:sp>
        <p:sp>
          <p:nvSpPr>
            <p:cNvPr id="11" name="Oval 10">
              <a:extLst>
                <a:ext uri="{FF2B5EF4-FFF2-40B4-BE49-F238E27FC236}">
                  <a16:creationId xmlns:a16="http://schemas.microsoft.com/office/drawing/2014/main" id="{AB2B303D-332D-427E-80AD-F0CEA4AC63CC}"/>
                </a:ext>
              </a:extLst>
            </p:cNvPr>
            <p:cNvSpPr/>
            <p:nvPr/>
          </p:nvSpPr>
          <p:spPr>
            <a:xfrm>
              <a:off x="6816080" y="213285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5" name="Group 4">
            <a:extLst>
              <a:ext uri="{FF2B5EF4-FFF2-40B4-BE49-F238E27FC236}">
                <a16:creationId xmlns:a16="http://schemas.microsoft.com/office/drawing/2014/main" id="{000C2AA4-20C3-42D4-BABA-DDC49225E2F3}"/>
              </a:ext>
            </a:extLst>
          </p:cNvPr>
          <p:cNvGrpSpPr/>
          <p:nvPr/>
        </p:nvGrpSpPr>
        <p:grpSpPr>
          <a:xfrm>
            <a:off x="6816080" y="3055513"/>
            <a:ext cx="4672136" cy="683731"/>
            <a:chOff x="6816080" y="3055513"/>
            <a:chExt cx="4672136" cy="683731"/>
          </a:xfrm>
        </p:grpSpPr>
        <p:sp>
          <p:nvSpPr>
            <p:cNvPr id="9" name="TextBox 8">
              <a:extLst>
                <a:ext uri="{FF2B5EF4-FFF2-40B4-BE49-F238E27FC236}">
                  <a16:creationId xmlns:a16="http://schemas.microsoft.com/office/drawing/2014/main" id="{7710A193-3A89-4852-A058-138D4F01DC12}"/>
                </a:ext>
              </a:extLst>
            </p:cNvPr>
            <p:cNvSpPr txBox="1"/>
            <p:nvPr/>
          </p:nvSpPr>
          <p:spPr>
            <a:xfrm>
              <a:off x="7320136" y="3092913"/>
              <a:ext cx="4168080" cy="646331"/>
            </a:xfrm>
            <a:prstGeom prst="rect">
              <a:avLst/>
            </a:prstGeom>
            <a:noFill/>
          </p:spPr>
          <p:txBody>
            <a:bodyPr wrap="square" rtlCol="0">
              <a:spAutoFit/>
            </a:bodyPr>
            <a:lstStyle/>
            <a:p>
              <a:r>
                <a:rPr lang="en-GB" dirty="0"/>
                <a:t>In </a:t>
              </a:r>
              <a:r>
                <a:rPr lang="en-GB" b="1" dirty="0"/>
                <a:t>Settings</a:t>
              </a:r>
              <a:r>
                <a:rPr lang="en-GB" dirty="0"/>
                <a:t>, define a field with a text length of </a:t>
              </a:r>
              <a:r>
                <a:rPr lang="en-GB" b="1" dirty="0"/>
                <a:t>greater than or equal to 1</a:t>
              </a:r>
            </a:p>
          </p:txBody>
        </p:sp>
        <p:sp>
          <p:nvSpPr>
            <p:cNvPr id="12" name="Oval 11">
              <a:extLst>
                <a:ext uri="{FF2B5EF4-FFF2-40B4-BE49-F238E27FC236}">
                  <a16:creationId xmlns:a16="http://schemas.microsoft.com/office/drawing/2014/main" id="{7D6D5FBE-5CE9-4E6E-857B-C73F3AA00F75}"/>
                </a:ext>
              </a:extLst>
            </p:cNvPr>
            <p:cNvSpPr/>
            <p:nvPr/>
          </p:nvSpPr>
          <p:spPr>
            <a:xfrm>
              <a:off x="6816080" y="3055513"/>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15" name="Group 14">
            <a:extLst>
              <a:ext uri="{FF2B5EF4-FFF2-40B4-BE49-F238E27FC236}">
                <a16:creationId xmlns:a16="http://schemas.microsoft.com/office/drawing/2014/main" id="{96EADFC2-F936-4F15-869E-077A4AFE2816}"/>
              </a:ext>
            </a:extLst>
          </p:cNvPr>
          <p:cNvGrpSpPr/>
          <p:nvPr/>
        </p:nvGrpSpPr>
        <p:grpSpPr>
          <a:xfrm>
            <a:off x="6834300" y="3978170"/>
            <a:ext cx="4653916" cy="2294747"/>
            <a:chOff x="6834300" y="3978170"/>
            <a:chExt cx="4653916" cy="2294747"/>
          </a:xfrm>
        </p:grpSpPr>
        <p:grpSp>
          <p:nvGrpSpPr>
            <p:cNvPr id="10" name="Group 9">
              <a:extLst>
                <a:ext uri="{FF2B5EF4-FFF2-40B4-BE49-F238E27FC236}">
                  <a16:creationId xmlns:a16="http://schemas.microsoft.com/office/drawing/2014/main" id="{935EA4DE-CFD6-4A1E-A920-9242B1723904}"/>
                </a:ext>
              </a:extLst>
            </p:cNvPr>
            <p:cNvGrpSpPr/>
            <p:nvPr/>
          </p:nvGrpSpPr>
          <p:grpSpPr>
            <a:xfrm>
              <a:off x="7320136" y="4006805"/>
              <a:ext cx="4168080" cy="2266112"/>
              <a:chOff x="7320136" y="4006805"/>
              <a:chExt cx="4168080" cy="2266112"/>
            </a:xfrm>
          </p:grpSpPr>
          <p:pic>
            <p:nvPicPr>
              <p:cNvPr id="6" name="Picture 5">
                <a:extLst>
                  <a:ext uri="{FF2B5EF4-FFF2-40B4-BE49-F238E27FC236}">
                    <a16:creationId xmlns:a16="http://schemas.microsoft.com/office/drawing/2014/main" id="{5440C91F-9982-4586-AC5B-4B37A50A2779}"/>
                  </a:ext>
                </a:extLst>
              </p:cNvPr>
              <p:cNvPicPr>
                <a:picLocks noChangeAspect="1"/>
              </p:cNvPicPr>
              <p:nvPr/>
            </p:nvPicPr>
            <p:blipFill rotWithShape="1">
              <a:blip r:embed="rId5"/>
              <a:srcRect l="73034" t="22414" r="14563" b="65750"/>
              <a:stretch/>
            </p:blipFill>
            <p:spPr>
              <a:xfrm>
                <a:off x="7392144" y="4842431"/>
                <a:ext cx="2664819" cy="1430486"/>
              </a:xfrm>
              <a:prstGeom prst="rect">
                <a:avLst/>
              </a:prstGeom>
            </p:spPr>
          </p:pic>
          <p:sp>
            <p:nvSpPr>
              <p:cNvPr id="13" name="TextBox 12">
                <a:extLst>
                  <a:ext uri="{FF2B5EF4-FFF2-40B4-BE49-F238E27FC236}">
                    <a16:creationId xmlns:a16="http://schemas.microsoft.com/office/drawing/2014/main" id="{B0237876-D30F-4532-BF8E-0A7E97746F41}"/>
                  </a:ext>
                </a:extLst>
              </p:cNvPr>
              <p:cNvSpPr txBox="1"/>
              <p:nvPr/>
            </p:nvSpPr>
            <p:spPr>
              <a:xfrm>
                <a:off x="7320136" y="4006805"/>
                <a:ext cx="4168080" cy="646331"/>
              </a:xfrm>
              <a:prstGeom prst="rect">
                <a:avLst/>
              </a:prstGeom>
              <a:noFill/>
            </p:spPr>
            <p:txBody>
              <a:bodyPr wrap="square" rtlCol="0">
                <a:spAutoFit/>
              </a:bodyPr>
              <a:lstStyle/>
              <a:p>
                <a:r>
                  <a:rPr lang="en-GB" dirty="0"/>
                  <a:t>From </a:t>
                </a:r>
                <a:r>
                  <a:rPr lang="en-GB" b="1" dirty="0"/>
                  <a:t>Data Tools &gt; Validation</a:t>
                </a:r>
                <a:r>
                  <a:rPr lang="en-GB" dirty="0"/>
                  <a:t>, choose </a:t>
                </a:r>
                <a:r>
                  <a:rPr lang="en-GB" b="1" dirty="0"/>
                  <a:t>Circle Invalid Data</a:t>
                </a:r>
              </a:p>
            </p:txBody>
          </p:sp>
        </p:grpSp>
        <p:sp>
          <p:nvSpPr>
            <p:cNvPr id="14" name="Oval 13">
              <a:extLst>
                <a:ext uri="{FF2B5EF4-FFF2-40B4-BE49-F238E27FC236}">
                  <a16:creationId xmlns:a16="http://schemas.microsoft.com/office/drawing/2014/main" id="{376AC86E-4BB5-40BA-804A-296339D547DF}"/>
                </a:ext>
              </a:extLst>
            </p:cNvPr>
            <p:cNvSpPr/>
            <p:nvPr/>
          </p:nvSpPr>
          <p:spPr>
            <a:xfrm>
              <a:off x="6834300" y="397817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custDataLst>
      <p:tags r:id="rId1"/>
    </p:custDataLst>
    <p:extLst>
      <p:ext uri="{BB962C8B-B14F-4D97-AF65-F5344CB8AC3E}">
        <p14:creationId xmlns:p14="http://schemas.microsoft.com/office/powerpoint/2010/main" val="1164758869"/>
      </p:ext>
    </p:extLst>
  </p:cSld>
  <p:clrMapOvr>
    <a:masterClrMapping/>
  </p:clrMapOvr>
  <p:transition spd="slow" advTm="5137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3"/>
          <a:srcRect l="10428" t="33200" r="55907" b="30293"/>
          <a:stretch/>
        </p:blipFill>
        <p:spPr>
          <a:xfrm>
            <a:off x="908726" y="1916832"/>
            <a:ext cx="7203498" cy="4394230"/>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15" name="Rectangle 14">
            <a:extLst>
              <a:ext uri="{FF2B5EF4-FFF2-40B4-BE49-F238E27FC236}">
                <a16:creationId xmlns:a16="http://schemas.microsoft.com/office/drawing/2014/main" id="{9598FF47-51E1-4B3D-9E75-908AA2F0F9DB}"/>
              </a:ext>
            </a:extLst>
          </p:cNvPr>
          <p:cNvSpPr/>
          <p:nvPr/>
        </p:nvSpPr>
        <p:spPr>
          <a:xfrm>
            <a:off x="2855640" y="2132856"/>
            <a:ext cx="1152128" cy="403244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732ADA-E122-4CEA-B32E-981BBA8169DD}"/>
              </a:ext>
            </a:extLst>
          </p:cNvPr>
          <p:cNvSpPr txBox="1"/>
          <p:nvPr/>
        </p:nvSpPr>
        <p:spPr>
          <a:xfrm>
            <a:off x="695400" y="1268759"/>
            <a:ext cx="10225136" cy="646331"/>
          </a:xfrm>
          <a:prstGeom prst="rect">
            <a:avLst/>
          </a:prstGeom>
          <a:noFill/>
        </p:spPr>
        <p:txBody>
          <a:bodyPr wrap="square" rtlCol="0">
            <a:spAutoFit/>
          </a:bodyPr>
          <a:lstStyle/>
          <a:p>
            <a:r>
              <a:rPr lang="en-GB" b="1" dirty="0"/>
              <a:t>We want to convert the recipient column to dropdown values to prevent spelling mistakes or other errors when new data is input.</a:t>
            </a:r>
          </a:p>
        </p:txBody>
      </p:sp>
    </p:spTree>
    <p:extLst>
      <p:ext uri="{BB962C8B-B14F-4D97-AF65-F5344CB8AC3E}">
        <p14:creationId xmlns:p14="http://schemas.microsoft.com/office/powerpoint/2010/main" val="102652492"/>
      </p:ext>
    </p:extLst>
  </p:cSld>
  <p:clrMapOvr>
    <a:masterClrMapping/>
  </p:clrMapOvr>
  <p:transition spd="slow" advTm="23481">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8" name="Oval 7">
            <a:extLst>
              <a:ext uri="{FF2B5EF4-FFF2-40B4-BE49-F238E27FC236}">
                <a16:creationId xmlns:a16="http://schemas.microsoft.com/office/drawing/2014/main" id="{5ECAA692-6EE7-43E1-A2D8-8DE1E6DA1D4E}"/>
              </a:ext>
            </a:extLst>
          </p:cNvPr>
          <p:cNvSpPr/>
          <p:nvPr/>
        </p:nvSpPr>
        <p:spPr>
          <a:xfrm>
            <a:off x="661395" y="148478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77F20682-5C35-4741-ACD5-1A315319DDF3}"/>
              </a:ext>
            </a:extLst>
          </p:cNvPr>
          <p:cNvSpPr/>
          <p:nvPr/>
        </p:nvSpPr>
        <p:spPr>
          <a:xfrm>
            <a:off x="661395" y="321297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TextBox 24">
            <a:extLst>
              <a:ext uri="{FF2B5EF4-FFF2-40B4-BE49-F238E27FC236}">
                <a16:creationId xmlns:a16="http://schemas.microsoft.com/office/drawing/2014/main" id="{DA4AA1A5-05D8-48E8-BE21-D95890E6E717}"/>
              </a:ext>
            </a:extLst>
          </p:cNvPr>
          <p:cNvSpPr txBox="1"/>
          <p:nvPr/>
        </p:nvSpPr>
        <p:spPr>
          <a:xfrm>
            <a:off x="1343472" y="1547500"/>
            <a:ext cx="8640960" cy="1477328"/>
          </a:xfrm>
          <a:prstGeom prst="rect">
            <a:avLst/>
          </a:prstGeom>
          <a:noFill/>
        </p:spPr>
        <p:txBody>
          <a:bodyPr wrap="square" rtlCol="0">
            <a:spAutoFit/>
          </a:bodyPr>
          <a:lstStyle/>
          <a:p>
            <a:r>
              <a:rPr lang="en-GB" dirty="0"/>
              <a:t>Use the </a:t>
            </a:r>
            <a:r>
              <a:rPr lang="en-GB" b="1" dirty="0"/>
              <a:t>SORT</a:t>
            </a:r>
            <a:r>
              <a:rPr lang="en-GB" dirty="0"/>
              <a:t>() function to return a list of permitted values. The source has duplicates – for our dropdown, we need unique values. The </a:t>
            </a:r>
            <a:r>
              <a:rPr lang="en-GB" b="1" dirty="0"/>
              <a:t>UNIQUE</a:t>
            </a:r>
            <a:r>
              <a:rPr lang="en-GB" dirty="0"/>
              <a:t>() function will help here. Put the following function in </a:t>
            </a:r>
            <a:r>
              <a:rPr lang="en-GB" b="1" dirty="0"/>
              <a:t>one </a:t>
            </a:r>
            <a:r>
              <a:rPr lang="en-GB" dirty="0"/>
              <a:t>cell:</a:t>
            </a:r>
          </a:p>
          <a:p>
            <a:endParaRPr lang="en-GB" dirty="0"/>
          </a:p>
          <a:p>
            <a:r>
              <a:rPr lang="en-GB" b="1" dirty="0">
                <a:latin typeface="Calibri" panose="020F0502020204030204" pitchFamily="34" charset="0"/>
                <a:cs typeface="Calibri" panose="020F0502020204030204" pitchFamily="34" charset="0"/>
              </a:rPr>
              <a:t>=SORT(UNIQUE(Table3[recipient])).</a:t>
            </a:r>
          </a:p>
        </p:txBody>
      </p:sp>
      <p:grpSp>
        <p:nvGrpSpPr>
          <p:cNvPr id="7" name="Group 6">
            <a:extLst>
              <a:ext uri="{FF2B5EF4-FFF2-40B4-BE49-F238E27FC236}">
                <a16:creationId xmlns:a16="http://schemas.microsoft.com/office/drawing/2014/main" id="{0FA925F9-88AE-479D-9465-7487CC15FC9E}"/>
              </a:ext>
            </a:extLst>
          </p:cNvPr>
          <p:cNvGrpSpPr/>
          <p:nvPr/>
        </p:nvGrpSpPr>
        <p:grpSpPr>
          <a:xfrm>
            <a:off x="1343472" y="3247816"/>
            <a:ext cx="9747609" cy="2038540"/>
            <a:chOff x="1343472" y="3247816"/>
            <a:chExt cx="9747609" cy="203854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4"/>
            <a:srcRect l="45275" t="33201" r="29329" b="46850"/>
            <a:stretch/>
          </p:blipFill>
          <p:spPr>
            <a:xfrm>
              <a:off x="6528048" y="3270132"/>
              <a:ext cx="4563033" cy="2016224"/>
            </a:xfrm>
            <a:prstGeom prst="rect">
              <a:avLst/>
            </a:prstGeom>
          </p:spPr>
        </p:pic>
        <p:sp>
          <p:nvSpPr>
            <p:cNvPr id="33" name="TextBox 32">
              <a:extLst>
                <a:ext uri="{FF2B5EF4-FFF2-40B4-BE49-F238E27FC236}">
                  <a16:creationId xmlns:a16="http://schemas.microsoft.com/office/drawing/2014/main" id="{98A5848A-4034-4633-AD7D-C6E036548B75}"/>
                </a:ext>
              </a:extLst>
            </p:cNvPr>
            <p:cNvSpPr txBox="1"/>
            <p:nvPr/>
          </p:nvSpPr>
          <p:spPr>
            <a:xfrm>
              <a:off x="1343472" y="3247816"/>
              <a:ext cx="4968552" cy="1200329"/>
            </a:xfrm>
            <a:prstGeom prst="rect">
              <a:avLst/>
            </a:prstGeom>
            <a:noFill/>
          </p:spPr>
          <p:txBody>
            <a:bodyPr wrap="square" rtlCol="0">
              <a:spAutoFit/>
            </a:bodyPr>
            <a:lstStyle/>
            <a:p>
              <a:r>
                <a:rPr lang="en-GB" dirty="0"/>
                <a:t>As the list will be longer than one member, you will see this prompt. Make sure you have enough space to allow the formula to spill.</a:t>
              </a:r>
              <a:endParaRPr lang="en-GB" b="1" dirty="0">
                <a:latin typeface="Calibri" panose="020F0502020204030204" pitchFamily="34" charset="0"/>
                <a:cs typeface="Calibri" panose="020F0502020204030204" pitchFamily="34" charset="0"/>
              </a:endParaRPr>
            </a:p>
          </p:txBody>
        </p:sp>
      </p:grpSp>
      <p:sp>
        <p:nvSpPr>
          <p:cNvPr id="35" name="Oval 34">
            <a:extLst>
              <a:ext uri="{FF2B5EF4-FFF2-40B4-BE49-F238E27FC236}">
                <a16:creationId xmlns:a16="http://schemas.microsoft.com/office/drawing/2014/main" id="{0FC976E4-5174-43B9-8E20-669FA9E70517}"/>
              </a:ext>
            </a:extLst>
          </p:cNvPr>
          <p:cNvSpPr/>
          <p:nvPr/>
        </p:nvSpPr>
        <p:spPr>
          <a:xfrm>
            <a:off x="661395" y="5074151"/>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6" name="TextBox 35">
            <a:extLst>
              <a:ext uri="{FF2B5EF4-FFF2-40B4-BE49-F238E27FC236}">
                <a16:creationId xmlns:a16="http://schemas.microsoft.com/office/drawing/2014/main" id="{EF6F666A-871B-445C-A477-968ED8DAF673}"/>
              </a:ext>
            </a:extLst>
          </p:cNvPr>
          <p:cNvSpPr txBox="1"/>
          <p:nvPr/>
        </p:nvSpPr>
        <p:spPr>
          <a:xfrm>
            <a:off x="1343472" y="5108991"/>
            <a:ext cx="4968552" cy="646331"/>
          </a:xfrm>
          <a:prstGeom prst="rect">
            <a:avLst/>
          </a:prstGeom>
          <a:noFill/>
        </p:spPr>
        <p:txBody>
          <a:bodyPr wrap="square" rtlCol="0">
            <a:spAutoFit/>
          </a:bodyPr>
          <a:lstStyle/>
          <a:p>
            <a:r>
              <a:rPr lang="en-GB" dirty="0"/>
              <a:t>Name the range. I will call this range ‘Options’.</a:t>
            </a:r>
            <a:endParaRPr lang="en-GB"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42570429"/>
      </p:ext>
    </p:extLst>
  </p:cSld>
  <p:clrMapOvr>
    <a:masterClrMapping/>
  </p:clrMapOvr>
  <p:transition spd="slow" advTm="67066">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5" grpId="0"/>
      <p:bldP spid="35"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35B996-1668-44BD-A3AB-F1213F95F0A3}"/>
              </a:ext>
            </a:extLst>
          </p:cNvPr>
          <p:cNvPicPr>
            <a:picLocks noChangeAspect="1"/>
          </p:cNvPicPr>
          <p:nvPr/>
        </p:nvPicPr>
        <p:blipFill>
          <a:blip r:embed="rId4"/>
          <a:stretch>
            <a:fillRect/>
          </a:stretch>
        </p:blipFill>
        <p:spPr>
          <a:xfrm>
            <a:off x="4926632" y="2195661"/>
            <a:ext cx="6858000" cy="4257675"/>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8" name="Oval 7">
            <a:extLst>
              <a:ext uri="{FF2B5EF4-FFF2-40B4-BE49-F238E27FC236}">
                <a16:creationId xmlns:a16="http://schemas.microsoft.com/office/drawing/2014/main" id="{5ECAA692-6EE7-43E1-A2D8-8DE1E6DA1D4E}"/>
              </a:ext>
            </a:extLst>
          </p:cNvPr>
          <p:cNvSpPr/>
          <p:nvPr/>
        </p:nvSpPr>
        <p:spPr>
          <a:xfrm>
            <a:off x="661395" y="148478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5" name="TextBox 24">
            <a:extLst>
              <a:ext uri="{FF2B5EF4-FFF2-40B4-BE49-F238E27FC236}">
                <a16:creationId xmlns:a16="http://schemas.microsoft.com/office/drawing/2014/main" id="{DA4AA1A5-05D8-48E8-BE21-D95890E6E717}"/>
              </a:ext>
            </a:extLst>
          </p:cNvPr>
          <p:cNvSpPr txBox="1"/>
          <p:nvPr/>
        </p:nvSpPr>
        <p:spPr>
          <a:xfrm>
            <a:off x="1343472" y="1547500"/>
            <a:ext cx="8640960" cy="646331"/>
          </a:xfrm>
          <a:prstGeom prst="rect">
            <a:avLst/>
          </a:prstGeom>
          <a:noFill/>
        </p:spPr>
        <p:txBody>
          <a:bodyPr wrap="square" rtlCol="0">
            <a:spAutoFit/>
          </a:bodyPr>
          <a:lstStyle/>
          <a:p>
            <a:r>
              <a:rPr lang="en-GB" dirty="0"/>
              <a:t>Select the </a:t>
            </a:r>
            <a:r>
              <a:rPr lang="en-GB" b="1" dirty="0"/>
              <a:t>recipient </a:t>
            </a:r>
            <a:r>
              <a:rPr lang="en-GB" dirty="0"/>
              <a:t>column, then go to the </a:t>
            </a:r>
            <a:r>
              <a:rPr lang="en-GB" b="1" dirty="0"/>
              <a:t>Data Validation </a:t>
            </a:r>
            <a:r>
              <a:rPr lang="en-GB" dirty="0"/>
              <a:t>dialog, where you will see the following:</a:t>
            </a:r>
            <a:endParaRPr lang="en-GB" b="1"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FA4A9C8-4374-4160-9C23-B82095998AF6}"/>
              </a:ext>
            </a:extLst>
          </p:cNvPr>
          <p:cNvGrpSpPr/>
          <p:nvPr/>
        </p:nvGrpSpPr>
        <p:grpSpPr>
          <a:xfrm>
            <a:off x="661395" y="2996952"/>
            <a:ext cx="8915703" cy="1091913"/>
            <a:chOff x="661395" y="2708920"/>
            <a:chExt cx="8915703" cy="1091913"/>
          </a:xfrm>
        </p:grpSpPr>
        <p:sp>
          <p:nvSpPr>
            <p:cNvPr id="13" name="Oval 12">
              <a:extLst>
                <a:ext uri="{FF2B5EF4-FFF2-40B4-BE49-F238E27FC236}">
                  <a16:creationId xmlns:a16="http://schemas.microsoft.com/office/drawing/2014/main" id="{77F20682-5C35-4741-ACD5-1A315319DDF3}"/>
                </a:ext>
              </a:extLst>
            </p:cNvPr>
            <p:cNvSpPr/>
            <p:nvPr/>
          </p:nvSpPr>
          <p:spPr>
            <a:xfrm>
              <a:off x="661395" y="270892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nvGrpSpPr>
            <p:cNvPr id="6" name="Group 5">
              <a:extLst>
                <a:ext uri="{FF2B5EF4-FFF2-40B4-BE49-F238E27FC236}">
                  <a16:creationId xmlns:a16="http://schemas.microsoft.com/office/drawing/2014/main" id="{22AF744D-55FA-4C93-B816-193CFA08FEAF}"/>
                </a:ext>
              </a:extLst>
            </p:cNvPr>
            <p:cNvGrpSpPr/>
            <p:nvPr/>
          </p:nvGrpSpPr>
          <p:grpSpPr>
            <a:xfrm>
              <a:off x="1343472" y="2780928"/>
              <a:ext cx="8233626" cy="1019905"/>
              <a:chOff x="1343472" y="2780928"/>
              <a:chExt cx="8233626" cy="1019905"/>
            </a:xfrm>
          </p:grpSpPr>
          <p:sp>
            <p:nvSpPr>
              <p:cNvPr id="33" name="TextBox 32">
                <a:extLst>
                  <a:ext uri="{FF2B5EF4-FFF2-40B4-BE49-F238E27FC236}">
                    <a16:creationId xmlns:a16="http://schemas.microsoft.com/office/drawing/2014/main" id="{98A5848A-4034-4633-AD7D-C6E036548B75}"/>
                  </a:ext>
                </a:extLst>
              </p:cNvPr>
              <p:cNvSpPr txBox="1"/>
              <p:nvPr/>
            </p:nvSpPr>
            <p:spPr>
              <a:xfrm>
                <a:off x="1343472" y="2780928"/>
                <a:ext cx="3333131" cy="646331"/>
              </a:xfrm>
              <a:prstGeom prst="rect">
                <a:avLst/>
              </a:prstGeom>
              <a:noFill/>
            </p:spPr>
            <p:txBody>
              <a:bodyPr wrap="square" rtlCol="0">
                <a:spAutoFit/>
              </a:bodyPr>
              <a:lstStyle/>
              <a:p>
                <a:r>
                  <a:rPr lang="en-GB" dirty="0"/>
                  <a:t>Set the Validation criteria to </a:t>
                </a:r>
                <a:r>
                  <a:rPr lang="en-GB" b="1" dirty="0"/>
                  <a:t>List</a:t>
                </a:r>
                <a:r>
                  <a:rPr lang="en-GB" dirty="0"/>
                  <a:t>.</a:t>
                </a:r>
                <a:endParaRPr lang="en-GB" b="1"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4BFFB320-E9E1-42DE-8F24-A3041BFF7933}"/>
                  </a:ext>
                </a:extLst>
              </p:cNvPr>
              <p:cNvSpPr/>
              <p:nvPr/>
            </p:nvSpPr>
            <p:spPr>
              <a:xfrm>
                <a:off x="6192722" y="3068960"/>
                <a:ext cx="3384376" cy="73187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 name="Group 8">
            <a:extLst>
              <a:ext uri="{FF2B5EF4-FFF2-40B4-BE49-F238E27FC236}">
                <a16:creationId xmlns:a16="http://schemas.microsoft.com/office/drawing/2014/main" id="{B61829FA-1BAA-4DC5-9646-7137D6D9B01B}"/>
              </a:ext>
            </a:extLst>
          </p:cNvPr>
          <p:cNvGrpSpPr/>
          <p:nvPr/>
        </p:nvGrpSpPr>
        <p:grpSpPr>
          <a:xfrm>
            <a:off x="661395" y="4324499"/>
            <a:ext cx="9467053" cy="1756022"/>
            <a:chOff x="661395" y="4324499"/>
            <a:chExt cx="9467053" cy="1756022"/>
          </a:xfrm>
        </p:grpSpPr>
        <p:sp>
          <p:nvSpPr>
            <p:cNvPr id="35" name="Oval 34">
              <a:extLst>
                <a:ext uri="{FF2B5EF4-FFF2-40B4-BE49-F238E27FC236}">
                  <a16:creationId xmlns:a16="http://schemas.microsoft.com/office/drawing/2014/main" id="{0FC976E4-5174-43B9-8E20-669FA9E70517}"/>
                </a:ext>
              </a:extLst>
            </p:cNvPr>
            <p:cNvSpPr/>
            <p:nvPr/>
          </p:nvSpPr>
          <p:spPr>
            <a:xfrm>
              <a:off x="661395" y="479715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6" name="TextBox 35">
              <a:extLst>
                <a:ext uri="{FF2B5EF4-FFF2-40B4-BE49-F238E27FC236}">
                  <a16:creationId xmlns:a16="http://schemas.microsoft.com/office/drawing/2014/main" id="{EF6F666A-871B-445C-A477-968ED8DAF673}"/>
                </a:ext>
              </a:extLst>
            </p:cNvPr>
            <p:cNvSpPr txBox="1"/>
            <p:nvPr/>
          </p:nvSpPr>
          <p:spPr>
            <a:xfrm>
              <a:off x="1343472" y="4880192"/>
              <a:ext cx="4176464" cy="1200329"/>
            </a:xfrm>
            <a:prstGeom prst="rect">
              <a:avLst/>
            </a:prstGeom>
            <a:noFill/>
          </p:spPr>
          <p:txBody>
            <a:bodyPr wrap="square" rtlCol="0">
              <a:spAutoFit/>
            </a:bodyPr>
            <a:lstStyle/>
            <a:p>
              <a:r>
                <a:rPr lang="en-GB" dirty="0"/>
                <a:t>In the Source field, define the range of unique values using either the colon syntax or, as here, the named range.</a:t>
              </a:r>
              <a:endParaRPr lang="en-GB" b="1" dirty="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BC37D907-63DD-4295-AE87-8C0C12867919}"/>
                </a:ext>
              </a:extLst>
            </p:cNvPr>
            <p:cNvSpPr/>
            <p:nvPr/>
          </p:nvSpPr>
          <p:spPr>
            <a:xfrm>
              <a:off x="6192722" y="4324499"/>
              <a:ext cx="3935726" cy="61667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948668176"/>
      </p:ext>
    </p:extLst>
  </p:cSld>
  <p:clrMapOvr>
    <a:masterClrMapping/>
  </p:clrMapOvr>
  <p:transition spd="slow" advTm="3987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3"/>
          <a:srcRect l="10428" t="33200" r="55907" b="30293"/>
          <a:stretch/>
        </p:blipFill>
        <p:spPr>
          <a:xfrm>
            <a:off x="908726" y="1916832"/>
            <a:ext cx="7203498" cy="4394230"/>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pic>
        <p:nvPicPr>
          <p:cNvPr id="5" name="Picture 4">
            <a:extLst>
              <a:ext uri="{FF2B5EF4-FFF2-40B4-BE49-F238E27FC236}">
                <a16:creationId xmlns:a16="http://schemas.microsoft.com/office/drawing/2014/main" id="{FCA18BBC-DC03-4A2D-AC5C-96EC7D710DB3}"/>
              </a:ext>
            </a:extLst>
          </p:cNvPr>
          <p:cNvPicPr>
            <a:picLocks noChangeAspect="1"/>
          </p:cNvPicPr>
          <p:nvPr/>
        </p:nvPicPr>
        <p:blipFill rotWithShape="1">
          <a:blip r:embed="rId4"/>
          <a:srcRect l="11019" t="34250" r="55906" b="29000"/>
          <a:stretch/>
        </p:blipFill>
        <p:spPr>
          <a:xfrm>
            <a:off x="908726" y="2032159"/>
            <a:ext cx="7191884" cy="4494927"/>
          </a:xfrm>
          <a:prstGeom prst="rect">
            <a:avLst/>
          </a:prstGeom>
        </p:spPr>
      </p:pic>
      <p:sp>
        <p:nvSpPr>
          <p:cNvPr id="15" name="Rectangle 14">
            <a:extLst>
              <a:ext uri="{FF2B5EF4-FFF2-40B4-BE49-F238E27FC236}">
                <a16:creationId xmlns:a16="http://schemas.microsoft.com/office/drawing/2014/main" id="{9598FF47-51E1-4B3D-9E75-908AA2F0F9DB}"/>
              </a:ext>
            </a:extLst>
          </p:cNvPr>
          <p:cNvSpPr/>
          <p:nvPr/>
        </p:nvSpPr>
        <p:spPr>
          <a:xfrm>
            <a:off x="2711624" y="2095785"/>
            <a:ext cx="1440160" cy="417820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732ADA-E122-4CEA-B32E-981BBA8169DD}"/>
              </a:ext>
            </a:extLst>
          </p:cNvPr>
          <p:cNvSpPr txBox="1"/>
          <p:nvPr/>
        </p:nvSpPr>
        <p:spPr>
          <a:xfrm>
            <a:off x="695400" y="1268759"/>
            <a:ext cx="10225136" cy="369332"/>
          </a:xfrm>
          <a:prstGeom prst="rect">
            <a:avLst/>
          </a:prstGeom>
          <a:noFill/>
        </p:spPr>
        <p:txBody>
          <a:bodyPr wrap="square" rtlCol="0">
            <a:spAutoFit/>
          </a:bodyPr>
          <a:lstStyle/>
          <a:p>
            <a:r>
              <a:rPr lang="en-GB" b="1" dirty="0"/>
              <a:t>The relevant fields now show as dropdown menus.</a:t>
            </a:r>
          </a:p>
        </p:txBody>
      </p:sp>
    </p:spTree>
    <p:extLst>
      <p:ext uri="{BB962C8B-B14F-4D97-AF65-F5344CB8AC3E}">
        <p14:creationId xmlns:p14="http://schemas.microsoft.com/office/powerpoint/2010/main" val="1937422576"/>
      </p:ext>
    </p:extLst>
  </p:cSld>
  <p:clrMapOvr>
    <a:masterClrMapping/>
  </p:clrMapOvr>
  <p:transition spd="slow" advTm="14400">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97AC21-621A-D846-A39F-1974848E7B8E}"/>
              </a:ext>
            </a:extLst>
          </p:cNvPr>
          <p:cNvSpPr>
            <a:spLocks noGrp="1"/>
          </p:cNvSpPr>
          <p:nvPr>
            <p:ph type="ctrTitle"/>
          </p:nvPr>
        </p:nvSpPr>
        <p:spPr/>
        <p:txBody>
          <a:bodyPr/>
          <a:lstStyle/>
          <a:p>
            <a:r>
              <a:rPr lang="en-CA" dirty="0"/>
              <a:t>exercise</a:t>
            </a:r>
            <a:endParaRPr lang="en-US" dirty="0"/>
          </a:p>
        </p:txBody>
      </p:sp>
      <p:sp>
        <p:nvSpPr>
          <p:cNvPr id="13" name="Rectangle 12">
            <a:extLst>
              <a:ext uri="{FF2B5EF4-FFF2-40B4-BE49-F238E27FC236}">
                <a16:creationId xmlns:a16="http://schemas.microsoft.com/office/drawing/2014/main" id="{472E1466-9CC4-4076-BB50-5ED3A016B3EC}"/>
              </a:ext>
            </a:extLst>
          </p:cNvPr>
          <p:cNvSpPr/>
          <p:nvPr/>
        </p:nvSpPr>
        <p:spPr>
          <a:xfrm>
            <a:off x="1703511" y="1196752"/>
            <a:ext cx="9914015" cy="107776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45720" rIns="14400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r>
              <a:rPr lang="en-GB" b="1" dirty="0">
                <a:solidFill>
                  <a:schemeClr val="tx1">
                    <a:lumMod val="75000"/>
                  </a:schemeClr>
                </a:solidFill>
              </a:rPr>
              <a:t>Work</a:t>
            </a:r>
            <a:r>
              <a:rPr lang="en-GB" sz="1800" b="1" dirty="0">
                <a:solidFill>
                  <a:schemeClr val="tx1">
                    <a:lumMod val="75000"/>
                  </a:schemeClr>
                </a:solidFill>
              </a:rPr>
              <a:t> </a:t>
            </a:r>
            <a:r>
              <a:rPr lang="en-GB" b="1" dirty="0">
                <a:solidFill>
                  <a:schemeClr val="tx1">
                    <a:lumMod val="75000"/>
                  </a:schemeClr>
                </a:solidFill>
              </a:rPr>
              <a:t>through the tasks </a:t>
            </a:r>
            <a:r>
              <a:rPr lang="en-GB" sz="1800" b="1" dirty="0">
                <a:solidFill>
                  <a:schemeClr val="tx1">
                    <a:lumMod val="75000"/>
                  </a:schemeClr>
                </a:solidFill>
              </a:rPr>
              <a:t>in the Worksheet </a:t>
            </a:r>
            <a:r>
              <a:rPr lang="en-GB" b="1" dirty="0">
                <a:solidFill>
                  <a:schemeClr val="tx1">
                    <a:lumMod val="75000"/>
                  </a:schemeClr>
                </a:solidFill>
              </a:rPr>
              <a:t>that accompanies this Module. Guidance and examples are in the Worksheet to help you.</a:t>
            </a:r>
            <a:endParaRPr lang="en-GB" sz="1800" b="1" dirty="0">
              <a:solidFill>
                <a:schemeClr val="tx1">
                  <a:lumMod val="75000"/>
                </a:schemeClr>
              </a:solidFill>
            </a:endParaRPr>
          </a:p>
        </p:txBody>
      </p:sp>
      <p:sp>
        <p:nvSpPr>
          <p:cNvPr id="15" name="Rectangle 14">
            <a:extLst>
              <a:ext uri="{FF2B5EF4-FFF2-40B4-BE49-F238E27FC236}">
                <a16:creationId xmlns:a16="http://schemas.microsoft.com/office/drawing/2014/main" id="{D070E4EA-AAEC-4AD1-AD78-A134173FECFB}"/>
              </a:ext>
            </a:extLst>
          </p:cNvPr>
          <p:cNvSpPr/>
          <p:nvPr/>
        </p:nvSpPr>
        <p:spPr>
          <a:xfrm>
            <a:off x="574473" y="1196753"/>
            <a:ext cx="1152129" cy="10861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2" name="Freeform 19">
            <a:extLst>
              <a:ext uri="{FF2B5EF4-FFF2-40B4-BE49-F238E27FC236}">
                <a16:creationId xmlns:a16="http://schemas.microsoft.com/office/drawing/2014/main" id="{C360D28B-90BB-4E47-8352-CF14475167CB}"/>
              </a:ext>
            </a:extLst>
          </p:cNvPr>
          <p:cNvSpPr>
            <a:spLocks noEditPoints="1"/>
          </p:cNvSpPr>
          <p:nvPr/>
        </p:nvSpPr>
        <p:spPr bwMode="auto">
          <a:xfrm>
            <a:off x="806118" y="1403303"/>
            <a:ext cx="501104" cy="688298"/>
          </a:xfrm>
          <a:custGeom>
            <a:avLst/>
            <a:gdLst>
              <a:gd name="T0" fmla="*/ 0 w 147"/>
              <a:gd name="T1" fmla="*/ 188 h 202"/>
              <a:gd name="T2" fmla="*/ 13 w 147"/>
              <a:gd name="T3" fmla="*/ 202 h 202"/>
              <a:gd name="T4" fmla="*/ 134 w 147"/>
              <a:gd name="T5" fmla="*/ 202 h 202"/>
              <a:gd name="T6" fmla="*/ 147 w 147"/>
              <a:gd name="T7" fmla="*/ 188 h 202"/>
              <a:gd name="T8" fmla="*/ 147 w 147"/>
              <a:gd name="T9" fmla="*/ 54 h 202"/>
              <a:gd name="T10" fmla="*/ 141 w 147"/>
              <a:gd name="T11" fmla="*/ 38 h 202"/>
              <a:gd name="T12" fmla="*/ 110 w 147"/>
              <a:gd name="T13" fmla="*/ 7 h 202"/>
              <a:gd name="T14" fmla="*/ 94 w 147"/>
              <a:gd name="T15" fmla="*/ 0 h 202"/>
              <a:gd name="T16" fmla="*/ 13 w 147"/>
              <a:gd name="T17" fmla="*/ 0 h 202"/>
              <a:gd name="T18" fmla="*/ 0 w 147"/>
              <a:gd name="T19" fmla="*/ 14 h 202"/>
              <a:gd name="T20" fmla="*/ 0 w 147"/>
              <a:gd name="T21" fmla="*/ 188 h 202"/>
              <a:gd name="T22" fmla="*/ 124 w 147"/>
              <a:gd name="T23" fmla="*/ 41 h 202"/>
              <a:gd name="T24" fmla="*/ 107 w 147"/>
              <a:gd name="T25" fmla="*/ 41 h 202"/>
              <a:gd name="T26" fmla="*/ 107 w 147"/>
              <a:gd name="T27" fmla="*/ 23 h 202"/>
              <a:gd name="T28" fmla="*/ 124 w 147"/>
              <a:gd name="T29" fmla="*/ 41 h 202"/>
              <a:gd name="T30" fmla="*/ 13 w 147"/>
              <a:gd name="T31" fmla="*/ 14 h 202"/>
              <a:gd name="T32" fmla="*/ 94 w 147"/>
              <a:gd name="T33" fmla="*/ 14 h 202"/>
              <a:gd name="T34" fmla="*/ 94 w 147"/>
              <a:gd name="T35" fmla="*/ 41 h 202"/>
              <a:gd name="T36" fmla="*/ 107 w 147"/>
              <a:gd name="T37" fmla="*/ 54 h 202"/>
              <a:gd name="T38" fmla="*/ 134 w 147"/>
              <a:gd name="T39" fmla="*/ 54 h 202"/>
              <a:gd name="T40" fmla="*/ 134 w 147"/>
              <a:gd name="T41" fmla="*/ 188 h 202"/>
              <a:gd name="T42" fmla="*/ 13 w 147"/>
              <a:gd name="T43" fmla="*/ 188 h 202"/>
              <a:gd name="T44" fmla="*/ 13 w 147"/>
              <a:gd name="T45" fmla="*/ 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202">
                <a:moveTo>
                  <a:pt x="0" y="188"/>
                </a:moveTo>
                <a:cubicBezTo>
                  <a:pt x="0" y="196"/>
                  <a:pt x="6" y="202"/>
                  <a:pt x="13" y="202"/>
                </a:cubicBezTo>
                <a:cubicBezTo>
                  <a:pt x="134" y="202"/>
                  <a:pt x="134" y="202"/>
                  <a:pt x="134" y="202"/>
                </a:cubicBezTo>
                <a:cubicBezTo>
                  <a:pt x="141" y="202"/>
                  <a:pt x="147" y="196"/>
                  <a:pt x="147" y="188"/>
                </a:cubicBezTo>
                <a:cubicBezTo>
                  <a:pt x="147" y="54"/>
                  <a:pt x="147" y="54"/>
                  <a:pt x="147" y="54"/>
                </a:cubicBezTo>
                <a:cubicBezTo>
                  <a:pt x="147" y="49"/>
                  <a:pt x="144" y="42"/>
                  <a:pt x="141" y="38"/>
                </a:cubicBezTo>
                <a:cubicBezTo>
                  <a:pt x="110" y="7"/>
                  <a:pt x="110" y="7"/>
                  <a:pt x="110" y="7"/>
                </a:cubicBezTo>
                <a:cubicBezTo>
                  <a:pt x="106" y="3"/>
                  <a:pt x="99" y="0"/>
                  <a:pt x="94" y="0"/>
                </a:cubicBezTo>
                <a:cubicBezTo>
                  <a:pt x="13" y="0"/>
                  <a:pt x="13" y="0"/>
                  <a:pt x="13" y="0"/>
                </a:cubicBezTo>
                <a:cubicBezTo>
                  <a:pt x="6" y="0"/>
                  <a:pt x="0" y="6"/>
                  <a:pt x="0" y="14"/>
                </a:cubicBezTo>
                <a:lnTo>
                  <a:pt x="0" y="188"/>
                </a:lnTo>
                <a:close/>
                <a:moveTo>
                  <a:pt x="124" y="41"/>
                </a:moveTo>
                <a:cubicBezTo>
                  <a:pt x="107" y="41"/>
                  <a:pt x="107" y="41"/>
                  <a:pt x="107" y="41"/>
                </a:cubicBezTo>
                <a:cubicBezTo>
                  <a:pt x="107" y="23"/>
                  <a:pt x="107" y="23"/>
                  <a:pt x="107" y="23"/>
                </a:cubicBezTo>
                <a:lnTo>
                  <a:pt x="124" y="41"/>
                </a:lnTo>
                <a:close/>
                <a:moveTo>
                  <a:pt x="13" y="14"/>
                </a:moveTo>
                <a:cubicBezTo>
                  <a:pt x="94" y="14"/>
                  <a:pt x="94" y="14"/>
                  <a:pt x="94" y="14"/>
                </a:cubicBezTo>
                <a:cubicBezTo>
                  <a:pt x="94" y="41"/>
                  <a:pt x="94" y="41"/>
                  <a:pt x="94" y="41"/>
                </a:cubicBezTo>
                <a:cubicBezTo>
                  <a:pt x="94" y="48"/>
                  <a:pt x="100" y="54"/>
                  <a:pt x="107" y="54"/>
                </a:cubicBezTo>
                <a:cubicBezTo>
                  <a:pt x="134" y="54"/>
                  <a:pt x="134" y="54"/>
                  <a:pt x="134" y="54"/>
                </a:cubicBezTo>
                <a:cubicBezTo>
                  <a:pt x="134" y="188"/>
                  <a:pt x="134" y="188"/>
                  <a:pt x="134" y="188"/>
                </a:cubicBezTo>
                <a:cubicBezTo>
                  <a:pt x="13" y="188"/>
                  <a:pt x="13" y="188"/>
                  <a:pt x="13" y="188"/>
                </a:cubicBezTo>
                <a:lnTo>
                  <a:pt x="13"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endParaRPr lang="uk-UA">
              <a:solidFill>
                <a:schemeClr val="bg1"/>
              </a:solidFill>
            </a:endParaRPr>
          </a:p>
        </p:txBody>
      </p:sp>
      <p:sp>
        <p:nvSpPr>
          <p:cNvPr id="17" name="Freeform 20">
            <a:extLst>
              <a:ext uri="{FF2B5EF4-FFF2-40B4-BE49-F238E27FC236}">
                <a16:creationId xmlns:a16="http://schemas.microsoft.com/office/drawing/2014/main" id="{5C920751-491B-4D48-802E-602FFF92192A}"/>
              </a:ext>
            </a:extLst>
          </p:cNvPr>
          <p:cNvSpPr>
            <a:spLocks noEditPoints="1"/>
          </p:cNvSpPr>
          <p:nvPr/>
        </p:nvSpPr>
        <p:spPr bwMode="auto">
          <a:xfrm>
            <a:off x="1399379" y="1403303"/>
            <a:ext cx="135356" cy="699818"/>
          </a:xfrm>
          <a:custGeom>
            <a:avLst/>
            <a:gdLst>
              <a:gd name="T0" fmla="*/ 27 w 40"/>
              <a:gd name="T1" fmla="*/ 0 h 205"/>
              <a:gd name="T2" fmla="*/ 14 w 40"/>
              <a:gd name="T3" fmla="*/ 0 h 205"/>
              <a:gd name="T4" fmla="*/ 0 w 40"/>
              <a:gd name="T5" fmla="*/ 14 h 205"/>
              <a:gd name="T6" fmla="*/ 0 w 40"/>
              <a:gd name="T7" fmla="*/ 168 h 205"/>
              <a:gd name="T8" fmla="*/ 4 w 40"/>
              <a:gd name="T9" fmla="*/ 184 h 205"/>
              <a:gd name="T10" fmla="*/ 11 w 40"/>
              <a:gd name="T11" fmla="*/ 199 h 205"/>
              <a:gd name="T12" fmla="*/ 20 w 40"/>
              <a:gd name="T13" fmla="*/ 205 h 205"/>
              <a:gd name="T14" fmla="*/ 29 w 40"/>
              <a:gd name="T15" fmla="*/ 199 h 205"/>
              <a:gd name="T16" fmla="*/ 37 w 40"/>
              <a:gd name="T17" fmla="*/ 184 h 205"/>
              <a:gd name="T18" fmla="*/ 40 w 40"/>
              <a:gd name="T19" fmla="*/ 168 h 205"/>
              <a:gd name="T20" fmla="*/ 40 w 40"/>
              <a:gd name="T21" fmla="*/ 14 h 205"/>
              <a:gd name="T22" fmla="*/ 27 w 40"/>
              <a:gd name="T23" fmla="*/ 0 h 205"/>
              <a:gd name="T24" fmla="*/ 27 w 40"/>
              <a:gd name="T25" fmla="*/ 14 h 205"/>
              <a:gd name="T26" fmla="*/ 27 w 40"/>
              <a:gd name="T27" fmla="*/ 34 h 205"/>
              <a:gd name="T28" fmla="*/ 14 w 40"/>
              <a:gd name="T29" fmla="*/ 34 h 205"/>
              <a:gd name="T30" fmla="*/ 14 w 40"/>
              <a:gd name="T31" fmla="*/ 14 h 205"/>
              <a:gd name="T32" fmla="*/ 27 w 40"/>
              <a:gd name="T33" fmla="*/ 14 h 205"/>
              <a:gd name="T34" fmla="*/ 25 w 40"/>
              <a:gd name="T35" fmla="*/ 178 h 205"/>
              <a:gd name="T36" fmla="*/ 20 w 40"/>
              <a:gd name="T37" fmla="*/ 187 h 205"/>
              <a:gd name="T38" fmla="*/ 16 w 40"/>
              <a:gd name="T39" fmla="*/ 178 h 205"/>
              <a:gd name="T40" fmla="*/ 14 w 40"/>
              <a:gd name="T41" fmla="*/ 168 h 205"/>
              <a:gd name="T42" fmla="*/ 14 w 40"/>
              <a:gd name="T43" fmla="*/ 47 h 205"/>
              <a:gd name="T44" fmla="*/ 27 w 40"/>
              <a:gd name="T45" fmla="*/ 47 h 205"/>
              <a:gd name="T46" fmla="*/ 27 w 40"/>
              <a:gd name="T47" fmla="*/ 168 h 205"/>
              <a:gd name="T48" fmla="*/ 25 w 40"/>
              <a:gd name="T49" fmla="*/ 17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05">
                <a:moveTo>
                  <a:pt x="27" y="0"/>
                </a:moveTo>
                <a:cubicBezTo>
                  <a:pt x="14" y="0"/>
                  <a:pt x="14" y="0"/>
                  <a:pt x="14" y="0"/>
                </a:cubicBezTo>
                <a:cubicBezTo>
                  <a:pt x="6" y="0"/>
                  <a:pt x="0" y="6"/>
                  <a:pt x="0" y="14"/>
                </a:cubicBezTo>
                <a:cubicBezTo>
                  <a:pt x="0" y="168"/>
                  <a:pt x="0" y="168"/>
                  <a:pt x="0" y="168"/>
                </a:cubicBezTo>
                <a:cubicBezTo>
                  <a:pt x="0" y="173"/>
                  <a:pt x="2" y="180"/>
                  <a:pt x="4" y="184"/>
                </a:cubicBezTo>
                <a:cubicBezTo>
                  <a:pt x="11" y="199"/>
                  <a:pt x="11" y="199"/>
                  <a:pt x="11" y="199"/>
                </a:cubicBezTo>
                <a:cubicBezTo>
                  <a:pt x="13" y="203"/>
                  <a:pt x="17" y="205"/>
                  <a:pt x="20" y="205"/>
                </a:cubicBezTo>
                <a:cubicBezTo>
                  <a:pt x="24" y="205"/>
                  <a:pt x="27" y="203"/>
                  <a:pt x="29" y="199"/>
                </a:cubicBezTo>
                <a:cubicBezTo>
                  <a:pt x="37" y="184"/>
                  <a:pt x="37" y="184"/>
                  <a:pt x="37" y="184"/>
                </a:cubicBezTo>
                <a:cubicBezTo>
                  <a:pt x="39" y="180"/>
                  <a:pt x="40" y="173"/>
                  <a:pt x="40" y="168"/>
                </a:cubicBezTo>
                <a:cubicBezTo>
                  <a:pt x="40" y="14"/>
                  <a:pt x="40" y="14"/>
                  <a:pt x="40" y="14"/>
                </a:cubicBezTo>
                <a:cubicBezTo>
                  <a:pt x="40" y="6"/>
                  <a:pt x="34" y="0"/>
                  <a:pt x="27" y="0"/>
                </a:cubicBezTo>
                <a:close/>
                <a:moveTo>
                  <a:pt x="27" y="14"/>
                </a:moveTo>
                <a:cubicBezTo>
                  <a:pt x="27" y="34"/>
                  <a:pt x="27" y="34"/>
                  <a:pt x="27" y="34"/>
                </a:cubicBezTo>
                <a:cubicBezTo>
                  <a:pt x="14" y="34"/>
                  <a:pt x="14" y="34"/>
                  <a:pt x="14" y="34"/>
                </a:cubicBezTo>
                <a:cubicBezTo>
                  <a:pt x="14" y="14"/>
                  <a:pt x="14" y="14"/>
                  <a:pt x="14" y="14"/>
                </a:cubicBezTo>
                <a:lnTo>
                  <a:pt x="27" y="14"/>
                </a:lnTo>
                <a:close/>
                <a:moveTo>
                  <a:pt x="25" y="178"/>
                </a:moveTo>
                <a:cubicBezTo>
                  <a:pt x="20" y="187"/>
                  <a:pt x="20" y="187"/>
                  <a:pt x="20" y="187"/>
                </a:cubicBezTo>
                <a:cubicBezTo>
                  <a:pt x="16" y="178"/>
                  <a:pt x="16" y="178"/>
                  <a:pt x="16" y="178"/>
                </a:cubicBezTo>
                <a:cubicBezTo>
                  <a:pt x="15" y="175"/>
                  <a:pt x="14" y="171"/>
                  <a:pt x="14" y="168"/>
                </a:cubicBezTo>
                <a:cubicBezTo>
                  <a:pt x="14" y="47"/>
                  <a:pt x="14" y="47"/>
                  <a:pt x="14" y="47"/>
                </a:cubicBezTo>
                <a:cubicBezTo>
                  <a:pt x="27" y="47"/>
                  <a:pt x="27" y="47"/>
                  <a:pt x="27" y="47"/>
                </a:cubicBezTo>
                <a:cubicBezTo>
                  <a:pt x="27" y="168"/>
                  <a:pt x="27" y="168"/>
                  <a:pt x="27" y="168"/>
                </a:cubicBezTo>
                <a:cubicBezTo>
                  <a:pt x="27" y="171"/>
                  <a:pt x="26" y="175"/>
                  <a:pt x="25"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endParaRPr lang="uk-UA">
              <a:solidFill>
                <a:schemeClr val="bg1"/>
              </a:solidFill>
            </a:endParaRPr>
          </a:p>
        </p:txBody>
      </p:sp>
    </p:spTree>
    <p:custDataLst>
      <p:tags r:id="rId1"/>
    </p:custDataLst>
    <p:extLst>
      <p:ext uri="{BB962C8B-B14F-4D97-AF65-F5344CB8AC3E}">
        <p14:creationId xmlns:p14="http://schemas.microsoft.com/office/powerpoint/2010/main" val="709378638"/>
      </p:ext>
    </p:extLst>
  </p:cSld>
  <p:clrMapOvr>
    <a:masterClrMapping/>
  </p:clrMapOvr>
  <p:transition spd="slow" advTm="37943">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OUTPUT SIDE, 1: Conditional Formatting</a:t>
            </a:r>
            <a:endParaRPr lang="en-GB" dirty="0"/>
          </a:p>
        </p:txBody>
      </p:sp>
    </p:spTree>
    <p:extLst>
      <p:ext uri="{BB962C8B-B14F-4D97-AF65-F5344CB8AC3E}">
        <p14:creationId xmlns:p14="http://schemas.microsoft.com/office/powerpoint/2010/main" val="131719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D0AA4B-6ACC-C44D-BF13-67C3DFA64ECE}"/>
              </a:ext>
            </a:extLst>
          </p:cNvPr>
          <p:cNvSpPr>
            <a:spLocks noGrp="1"/>
          </p:cNvSpPr>
          <p:nvPr>
            <p:ph type="ctrTitle"/>
          </p:nvPr>
        </p:nvSpPr>
        <p:spPr/>
        <p:txBody>
          <a:bodyPr/>
          <a:lstStyle/>
          <a:p>
            <a:r>
              <a:rPr lang="en-CA" dirty="0"/>
              <a:t>The conditional formatting wizard</a:t>
            </a:r>
            <a:endParaRPr lang="en-US" dirty="0"/>
          </a:p>
        </p:txBody>
      </p:sp>
      <p:pic>
        <p:nvPicPr>
          <p:cNvPr id="3" name="Picture 2">
            <a:extLst>
              <a:ext uri="{FF2B5EF4-FFF2-40B4-BE49-F238E27FC236}">
                <a16:creationId xmlns:a16="http://schemas.microsoft.com/office/drawing/2014/main" id="{99FB4DE5-6D12-490E-B3EC-264538987058}"/>
              </a:ext>
            </a:extLst>
          </p:cNvPr>
          <p:cNvPicPr>
            <a:picLocks noChangeAspect="1"/>
          </p:cNvPicPr>
          <p:nvPr/>
        </p:nvPicPr>
        <p:blipFill>
          <a:blip r:embed="rId4"/>
          <a:stretch>
            <a:fillRect/>
          </a:stretch>
        </p:blipFill>
        <p:spPr>
          <a:xfrm>
            <a:off x="623392" y="1479951"/>
            <a:ext cx="9210675" cy="1504950"/>
          </a:xfrm>
          <a:prstGeom prst="rect">
            <a:avLst/>
          </a:prstGeom>
        </p:spPr>
      </p:pic>
      <p:sp>
        <p:nvSpPr>
          <p:cNvPr id="11" name="Rectangle 10">
            <a:extLst>
              <a:ext uri="{FF2B5EF4-FFF2-40B4-BE49-F238E27FC236}">
                <a16:creationId xmlns:a16="http://schemas.microsoft.com/office/drawing/2014/main" id="{34C96ABF-9412-4F9C-A501-6C2AD13E8946}"/>
              </a:ext>
            </a:extLst>
          </p:cNvPr>
          <p:cNvSpPr/>
          <p:nvPr/>
        </p:nvSpPr>
        <p:spPr>
          <a:xfrm>
            <a:off x="7752184" y="1749955"/>
            <a:ext cx="2016224" cy="4320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FA6AB729-C74B-4B85-AF52-10D59C85FA36}"/>
              </a:ext>
            </a:extLst>
          </p:cNvPr>
          <p:cNvGrpSpPr/>
          <p:nvPr/>
        </p:nvGrpSpPr>
        <p:grpSpPr>
          <a:xfrm>
            <a:off x="1127448" y="841875"/>
            <a:ext cx="3355610" cy="1002950"/>
            <a:chOff x="1127448" y="841875"/>
            <a:chExt cx="3355610" cy="1002950"/>
          </a:xfrm>
        </p:grpSpPr>
        <p:sp>
          <p:nvSpPr>
            <p:cNvPr id="9" name="Rectangle 8">
              <a:extLst>
                <a:ext uri="{FF2B5EF4-FFF2-40B4-BE49-F238E27FC236}">
                  <a16:creationId xmlns:a16="http://schemas.microsoft.com/office/drawing/2014/main" id="{B57E8B97-3020-4257-A201-E4D589F0C73B}"/>
                </a:ext>
              </a:extLst>
            </p:cNvPr>
            <p:cNvSpPr/>
            <p:nvPr/>
          </p:nvSpPr>
          <p:spPr>
            <a:xfrm>
              <a:off x="1127448" y="1412776"/>
              <a:ext cx="936104" cy="4320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C245DD6-E8E5-4FCB-9D6E-D4BBA6B0BCA4}"/>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617E28F2-8B38-49C5-A634-22720328072B}"/>
                </a:ext>
              </a:extLst>
            </p:cNvPr>
            <p:cNvSpPr txBox="1"/>
            <p:nvPr/>
          </p:nvSpPr>
          <p:spPr>
            <a:xfrm>
              <a:off x="1919536" y="904591"/>
              <a:ext cx="2563522" cy="369332"/>
            </a:xfrm>
            <a:prstGeom prst="rect">
              <a:avLst/>
            </a:prstGeom>
            <a:noFill/>
          </p:spPr>
          <p:txBody>
            <a:bodyPr wrap="none" rtlCol="0">
              <a:spAutoFit/>
            </a:bodyPr>
            <a:lstStyle/>
            <a:p>
              <a:r>
                <a:rPr lang="en-GB" dirty="0"/>
                <a:t>Select the </a:t>
              </a:r>
              <a:r>
                <a:rPr lang="en-GB" b="1" dirty="0"/>
                <a:t>Home </a:t>
              </a:r>
              <a:r>
                <a:rPr lang="en-GB" dirty="0"/>
                <a:t>tab.</a:t>
              </a:r>
            </a:p>
          </p:txBody>
        </p:sp>
      </p:grpSp>
      <p:grpSp>
        <p:nvGrpSpPr>
          <p:cNvPr id="23" name="Group 22">
            <a:extLst>
              <a:ext uri="{FF2B5EF4-FFF2-40B4-BE49-F238E27FC236}">
                <a16:creationId xmlns:a16="http://schemas.microsoft.com/office/drawing/2014/main" id="{F318C2B1-7F73-4367-88DB-8B3D5699BD53}"/>
              </a:ext>
            </a:extLst>
          </p:cNvPr>
          <p:cNvGrpSpPr/>
          <p:nvPr/>
        </p:nvGrpSpPr>
        <p:grpSpPr>
          <a:xfrm>
            <a:off x="6528048" y="913531"/>
            <a:ext cx="5663952" cy="432048"/>
            <a:chOff x="6528048" y="913531"/>
            <a:chExt cx="5663952" cy="432048"/>
          </a:xfrm>
        </p:grpSpPr>
        <p:sp>
          <p:nvSpPr>
            <p:cNvPr id="14" name="Oval 13">
              <a:extLst>
                <a:ext uri="{FF2B5EF4-FFF2-40B4-BE49-F238E27FC236}">
                  <a16:creationId xmlns:a16="http://schemas.microsoft.com/office/drawing/2014/main" id="{BF945871-0038-4759-B4F5-859D0009E054}"/>
                </a:ext>
              </a:extLst>
            </p:cNvPr>
            <p:cNvSpPr/>
            <p:nvPr/>
          </p:nvSpPr>
          <p:spPr>
            <a:xfrm>
              <a:off x="6528048" y="913531"/>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TextBox 14">
              <a:extLst>
                <a:ext uri="{FF2B5EF4-FFF2-40B4-BE49-F238E27FC236}">
                  <a16:creationId xmlns:a16="http://schemas.microsoft.com/office/drawing/2014/main" id="{124DCAAB-5EB4-4059-9392-D375C3B1845F}"/>
                </a:ext>
              </a:extLst>
            </p:cNvPr>
            <p:cNvSpPr txBox="1"/>
            <p:nvPr/>
          </p:nvSpPr>
          <p:spPr>
            <a:xfrm>
              <a:off x="7176120" y="976247"/>
              <a:ext cx="5015880" cy="369332"/>
            </a:xfrm>
            <a:prstGeom prst="rect">
              <a:avLst/>
            </a:prstGeom>
            <a:noFill/>
          </p:spPr>
          <p:txBody>
            <a:bodyPr wrap="square" rtlCol="0">
              <a:spAutoFit/>
            </a:bodyPr>
            <a:lstStyle/>
            <a:p>
              <a:r>
                <a:rPr lang="en-GB" dirty="0"/>
                <a:t>Select the Conditional Formatting Wizard.</a:t>
              </a:r>
            </a:p>
          </p:txBody>
        </p:sp>
      </p:grpSp>
      <p:grpSp>
        <p:nvGrpSpPr>
          <p:cNvPr id="20" name="Group 19">
            <a:extLst>
              <a:ext uri="{FF2B5EF4-FFF2-40B4-BE49-F238E27FC236}">
                <a16:creationId xmlns:a16="http://schemas.microsoft.com/office/drawing/2014/main" id="{8080C39C-433B-4A2C-AE7B-229605EC12E8}"/>
              </a:ext>
            </a:extLst>
          </p:cNvPr>
          <p:cNvGrpSpPr/>
          <p:nvPr/>
        </p:nvGrpSpPr>
        <p:grpSpPr>
          <a:xfrm>
            <a:off x="4439816" y="2182004"/>
            <a:ext cx="5328592" cy="3456384"/>
            <a:chOff x="4439816" y="2182004"/>
            <a:chExt cx="5328592" cy="3456384"/>
          </a:xfrm>
        </p:grpSpPr>
        <p:pic>
          <p:nvPicPr>
            <p:cNvPr id="7" name="Picture 6">
              <a:extLst>
                <a:ext uri="{FF2B5EF4-FFF2-40B4-BE49-F238E27FC236}">
                  <a16:creationId xmlns:a16="http://schemas.microsoft.com/office/drawing/2014/main" id="{405A852D-16C6-4401-9753-CCD74428536B}"/>
                </a:ext>
              </a:extLst>
            </p:cNvPr>
            <p:cNvPicPr>
              <a:picLocks noChangeAspect="1"/>
            </p:cNvPicPr>
            <p:nvPr/>
          </p:nvPicPr>
          <p:blipFill rotWithShape="1">
            <a:blip r:embed="rId5"/>
            <a:srcRect l="48025" t="20913" r="39572" b="41288"/>
            <a:stretch/>
          </p:blipFill>
          <p:spPr>
            <a:xfrm>
              <a:off x="7752184" y="2182004"/>
              <a:ext cx="2016224" cy="3456384"/>
            </a:xfrm>
            <a:prstGeom prst="rect">
              <a:avLst/>
            </a:prstGeom>
          </p:spPr>
        </p:pic>
        <p:sp>
          <p:nvSpPr>
            <p:cNvPr id="18" name="Oval 17">
              <a:extLst>
                <a:ext uri="{FF2B5EF4-FFF2-40B4-BE49-F238E27FC236}">
                  <a16:creationId xmlns:a16="http://schemas.microsoft.com/office/drawing/2014/main" id="{25544286-C6D0-4D40-8BBB-10B53E45A9F1}"/>
                </a:ext>
              </a:extLst>
            </p:cNvPr>
            <p:cNvSpPr/>
            <p:nvPr/>
          </p:nvSpPr>
          <p:spPr>
            <a:xfrm>
              <a:off x="4439816" y="407707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TextBox 18">
              <a:extLst>
                <a:ext uri="{FF2B5EF4-FFF2-40B4-BE49-F238E27FC236}">
                  <a16:creationId xmlns:a16="http://schemas.microsoft.com/office/drawing/2014/main" id="{FD2EB4C4-78B3-4DBC-84B7-58EAF51B65C2}"/>
                </a:ext>
              </a:extLst>
            </p:cNvPr>
            <p:cNvSpPr txBox="1"/>
            <p:nvPr/>
          </p:nvSpPr>
          <p:spPr>
            <a:xfrm>
              <a:off x="5087888" y="4139788"/>
              <a:ext cx="2520280" cy="646331"/>
            </a:xfrm>
            <a:prstGeom prst="rect">
              <a:avLst/>
            </a:prstGeom>
            <a:noFill/>
          </p:spPr>
          <p:txBody>
            <a:bodyPr wrap="square" rtlCol="0">
              <a:spAutoFit/>
            </a:bodyPr>
            <a:lstStyle/>
            <a:p>
              <a:r>
                <a:rPr lang="en-GB" dirty="0"/>
                <a:t>Choose a rule from the rules wizard.</a:t>
              </a:r>
            </a:p>
          </p:txBody>
        </p:sp>
      </p:grpSp>
    </p:spTree>
    <p:custDataLst>
      <p:tags r:id="rId1"/>
    </p:custDataLst>
    <p:extLst>
      <p:ext uri="{BB962C8B-B14F-4D97-AF65-F5344CB8AC3E}">
        <p14:creationId xmlns:p14="http://schemas.microsoft.com/office/powerpoint/2010/main" val="105380248"/>
      </p:ext>
    </p:extLst>
  </p:cSld>
  <p:clrMapOvr>
    <a:masterClrMapping/>
  </p:clrMapOvr>
  <p:transition spd="slow" advTm="59286">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AN example</a:t>
            </a:r>
            <a:endParaRPr lang="en-US" dirty="0"/>
          </a:p>
        </p:txBody>
      </p:sp>
      <p:pic>
        <p:nvPicPr>
          <p:cNvPr id="3" name="Picture 2">
            <a:extLst>
              <a:ext uri="{FF2B5EF4-FFF2-40B4-BE49-F238E27FC236}">
                <a16:creationId xmlns:a16="http://schemas.microsoft.com/office/drawing/2014/main" id="{59C99726-B4B0-4508-A651-BCFE6277A0A5}"/>
              </a:ext>
            </a:extLst>
          </p:cNvPr>
          <p:cNvPicPr>
            <a:picLocks noChangeAspect="1"/>
          </p:cNvPicPr>
          <p:nvPr/>
        </p:nvPicPr>
        <p:blipFill rotWithShape="1">
          <a:blip r:embed="rId3"/>
          <a:srcRect l="13973" t="33201" r="57087" b="39500"/>
          <a:stretch/>
        </p:blipFill>
        <p:spPr>
          <a:xfrm>
            <a:off x="767408" y="2528900"/>
            <a:ext cx="3888432" cy="2063250"/>
          </a:xfrm>
          <a:prstGeom prst="rect">
            <a:avLst/>
          </a:prstGeom>
        </p:spPr>
      </p:pic>
      <p:grpSp>
        <p:nvGrpSpPr>
          <p:cNvPr id="21" name="Group 20">
            <a:extLst>
              <a:ext uri="{FF2B5EF4-FFF2-40B4-BE49-F238E27FC236}">
                <a16:creationId xmlns:a16="http://schemas.microsoft.com/office/drawing/2014/main" id="{5A7C07EF-38AA-4052-8F11-0AC4DDA5DD6B}"/>
              </a:ext>
            </a:extLst>
          </p:cNvPr>
          <p:cNvGrpSpPr/>
          <p:nvPr/>
        </p:nvGrpSpPr>
        <p:grpSpPr>
          <a:xfrm>
            <a:off x="1295368" y="2030007"/>
            <a:ext cx="3351197" cy="2423651"/>
            <a:chOff x="1295368" y="841875"/>
            <a:chExt cx="3351197" cy="2423651"/>
          </a:xfrm>
        </p:grpSpPr>
        <p:sp>
          <p:nvSpPr>
            <p:cNvPr id="22" name="Rectangle 21">
              <a:extLst>
                <a:ext uri="{FF2B5EF4-FFF2-40B4-BE49-F238E27FC236}">
                  <a16:creationId xmlns:a16="http://schemas.microsoft.com/office/drawing/2014/main" id="{4ED41D51-3550-42C1-A323-380E34748750}"/>
                </a:ext>
              </a:extLst>
            </p:cNvPr>
            <p:cNvSpPr/>
            <p:nvPr/>
          </p:nvSpPr>
          <p:spPr>
            <a:xfrm>
              <a:off x="1673544" y="1609342"/>
              <a:ext cx="504056" cy="165618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B23A1E03-E0FE-400C-B19B-8E226EE7392A}"/>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TextBox 24">
              <a:extLst>
                <a:ext uri="{FF2B5EF4-FFF2-40B4-BE49-F238E27FC236}">
                  <a16:creationId xmlns:a16="http://schemas.microsoft.com/office/drawing/2014/main" id="{57FC7708-34A5-4040-B55D-5DD922781C5A}"/>
                </a:ext>
              </a:extLst>
            </p:cNvPr>
            <p:cNvSpPr txBox="1"/>
            <p:nvPr/>
          </p:nvSpPr>
          <p:spPr>
            <a:xfrm>
              <a:off x="1919536" y="904591"/>
              <a:ext cx="2727029" cy="369332"/>
            </a:xfrm>
            <a:prstGeom prst="rect">
              <a:avLst/>
            </a:prstGeom>
            <a:noFill/>
          </p:spPr>
          <p:txBody>
            <a:bodyPr wrap="none" rtlCol="0">
              <a:spAutoFit/>
            </a:bodyPr>
            <a:lstStyle/>
            <a:p>
              <a:r>
                <a:rPr lang="en-GB" dirty="0"/>
                <a:t>Select the data range.</a:t>
              </a:r>
            </a:p>
          </p:txBody>
        </p:sp>
      </p:grpSp>
      <p:pic>
        <p:nvPicPr>
          <p:cNvPr id="7" name="Picture 6">
            <a:extLst>
              <a:ext uri="{FF2B5EF4-FFF2-40B4-BE49-F238E27FC236}">
                <a16:creationId xmlns:a16="http://schemas.microsoft.com/office/drawing/2014/main" id="{EB51BF86-4A6F-42D0-9371-985DB7E66ADC}"/>
              </a:ext>
            </a:extLst>
          </p:cNvPr>
          <p:cNvPicPr>
            <a:picLocks noChangeAspect="1"/>
          </p:cNvPicPr>
          <p:nvPr/>
        </p:nvPicPr>
        <p:blipFill rotWithShape="1">
          <a:blip r:embed="rId4"/>
          <a:srcRect l="48228" t="12201" r="25785" b="40550"/>
          <a:stretch/>
        </p:blipFill>
        <p:spPr>
          <a:xfrm>
            <a:off x="6528048" y="2636912"/>
            <a:ext cx="3168352" cy="3240360"/>
          </a:xfrm>
          <a:prstGeom prst="rect">
            <a:avLst/>
          </a:prstGeom>
        </p:spPr>
      </p:pic>
      <p:grpSp>
        <p:nvGrpSpPr>
          <p:cNvPr id="30" name="Group 29">
            <a:extLst>
              <a:ext uri="{FF2B5EF4-FFF2-40B4-BE49-F238E27FC236}">
                <a16:creationId xmlns:a16="http://schemas.microsoft.com/office/drawing/2014/main" id="{72370612-18E6-42CC-BF8C-908FAC0ABE46}"/>
              </a:ext>
            </a:extLst>
          </p:cNvPr>
          <p:cNvGrpSpPr/>
          <p:nvPr/>
        </p:nvGrpSpPr>
        <p:grpSpPr>
          <a:xfrm>
            <a:off x="6528048" y="2049465"/>
            <a:ext cx="3732228" cy="1252065"/>
            <a:chOff x="1262189" y="841875"/>
            <a:chExt cx="3732228" cy="1252065"/>
          </a:xfrm>
        </p:grpSpPr>
        <p:sp>
          <p:nvSpPr>
            <p:cNvPr id="31" name="Rectangle 30">
              <a:extLst>
                <a:ext uri="{FF2B5EF4-FFF2-40B4-BE49-F238E27FC236}">
                  <a16:creationId xmlns:a16="http://schemas.microsoft.com/office/drawing/2014/main" id="{64C37AB5-CC30-4F16-B470-32501F4BDF65}"/>
                </a:ext>
              </a:extLst>
            </p:cNvPr>
            <p:cNvSpPr/>
            <p:nvPr/>
          </p:nvSpPr>
          <p:spPr>
            <a:xfrm>
              <a:off x="1262189" y="1589884"/>
              <a:ext cx="1616414"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F1BE6BD-E8F6-43ED-955F-94DE15404D25}"/>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TextBox 32">
              <a:extLst>
                <a:ext uri="{FF2B5EF4-FFF2-40B4-BE49-F238E27FC236}">
                  <a16:creationId xmlns:a16="http://schemas.microsoft.com/office/drawing/2014/main" id="{A03F9A08-89C8-414D-9278-999483D685E7}"/>
                </a:ext>
              </a:extLst>
            </p:cNvPr>
            <p:cNvSpPr txBox="1"/>
            <p:nvPr/>
          </p:nvSpPr>
          <p:spPr>
            <a:xfrm>
              <a:off x="1919536" y="904591"/>
              <a:ext cx="3074881" cy="369332"/>
            </a:xfrm>
            <a:prstGeom prst="rect">
              <a:avLst/>
            </a:prstGeom>
            <a:noFill/>
          </p:spPr>
          <p:txBody>
            <a:bodyPr wrap="none" rtlCol="0">
              <a:spAutoFit/>
            </a:bodyPr>
            <a:lstStyle/>
            <a:p>
              <a:r>
                <a:rPr lang="en-GB" dirty="0"/>
                <a:t>Select the formatting rule.</a:t>
              </a:r>
            </a:p>
          </p:txBody>
        </p:sp>
      </p:grpSp>
      <p:sp>
        <p:nvSpPr>
          <p:cNvPr id="34" name="Rectangle 33">
            <a:extLst>
              <a:ext uri="{FF2B5EF4-FFF2-40B4-BE49-F238E27FC236}">
                <a16:creationId xmlns:a16="http://schemas.microsoft.com/office/drawing/2014/main" id="{A444D5DE-ED91-4E8A-8C25-35C4BB82BF70}"/>
              </a:ext>
            </a:extLst>
          </p:cNvPr>
          <p:cNvSpPr/>
          <p:nvPr/>
        </p:nvSpPr>
        <p:spPr>
          <a:xfrm>
            <a:off x="8059625" y="3197992"/>
            <a:ext cx="1616414"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874B104-01A1-47EC-9123-62C4F635718E}"/>
              </a:ext>
            </a:extLst>
          </p:cNvPr>
          <p:cNvSpPr txBox="1"/>
          <p:nvPr/>
        </p:nvSpPr>
        <p:spPr>
          <a:xfrm>
            <a:off x="911424" y="1412776"/>
            <a:ext cx="10873208" cy="646331"/>
          </a:xfrm>
          <a:prstGeom prst="rect">
            <a:avLst/>
          </a:prstGeom>
          <a:noFill/>
        </p:spPr>
        <p:txBody>
          <a:bodyPr wrap="square" rtlCol="0">
            <a:spAutoFit/>
          </a:bodyPr>
          <a:lstStyle/>
          <a:p>
            <a:r>
              <a:rPr lang="en-GB" b="1" dirty="0"/>
              <a:t>Your manager has a table of client revenue by month. They need to flag when clients deliver less than 100k of monthly revenue. Highlight these values.</a:t>
            </a:r>
          </a:p>
        </p:txBody>
      </p:sp>
    </p:spTree>
    <p:custDataLst>
      <p:tags r:id="rId1"/>
    </p:custDataLst>
    <p:extLst>
      <p:ext uri="{BB962C8B-B14F-4D97-AF65-F5344CB8AC3E}">
        <p14:creationId xmlns:p14="http://schemas.microsoft.com/office/powerpoint/2010/main" val="2977346859"/>
      </p:ext>
    </p:extLst>
  </p:cSld>
  <p:clrMapOvr>
    <a:masterClrMapping/>
  </p:clrMapOvr>
  <p:transition spd="slow" advTm="4512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3D15-6762-F74D-9C45-51741BD3BBE3}"/>
              </a:ext>
            </a:extLst>
          </p:cNvPr>
          <p:cNvSpPr>
            <a:spLocks noGrp="1"/>
          </p:cNvSpPr>
          <p:nvPr>
            <p:ph type="ctrTitle"/>
          </p:nvPr>
        </p:nvSpPr>
        <p:spPr/>
        <p:txBody>
          <a:bodyPr/>
          <a:lstStyle/>
          <a:p>
            <a:r>
              <a:rPr lang="en-US" dirty="0"/>
              <a:t>agenda</a:t>
            </a:r>
          </a:p>
        </p:txBody>
      </p:sp>
      <p:grpSp>
        <p:nvGrpSpPr>
          <p:cNvPr id="17" name="Group 16">
            <a:extLst>
              <a:ext uri="{FF2B5EF4-FFF2-40B4-BE49-F238E27FC236}">
                <a16:creationId xmlns:a16="http://schemas.microsoft.com/office/drawing/2014/main" id="{AA46E284-475B-2F40-A206-E0F6DC7900B9}"/>
              </a:ext>
            </a:extLst>
          </p:cNvPr>
          <p:cNvGrpSpPr/>
          <p:nvPr/>
        </p:nvGrpSpPr>
        <p:grpSpPr>
          <a:xfrm>
            <a:off x="479348" y="2564904"/>
            <a:ext cx="6337019" cy="618339"/>
            <a:chOff x="2932036" y="2564904"/>
            <a:chExt cx="6337019" cy="618339"/>
          </a:xfrm>
        </p:grpSpPr>
        <p:sp>
          <p:nvSpPr>
            <p:cNvPr id="16" name="Rectangle 15">
              <a:extLst>
                <a:ext uri="{FF2B5EF4-FFF2-40B4-BE49-F238E27FC236}">
                  <a16:creationId xmlns:a16="http://schemas.microsoft.com/office/drawing/2014/main" id="{0BA6692E-51F9-834D-B78A-978A7FBADD7B}"/>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5" name="Rectangle 4">
              <a:extLst>
                <a:ext uri="{FF2B5EF4-FFF2-40B4-BE49-F238E27FC236}">
                  <a16:creationId xmlns:a16="http://schemas.microsoft.com/office/drawing/2014/main" id="{9044C285-8624-6E45-8FA2-F5ECF813BCCF}"/>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9" name="TextBox 8">
            <a:extLst>
              <a:ext uri="{FF2B5EF4-FFF2-40B4-BE49-F238E27FC236}">
                <a16:creationId xmlns:a16="http://schemas.microsoft.com/office/drawing/2014/main" id="{C643F616-EFD2-EB42-A8C0-C1CC43ACC44C}"/>
              </a:ext>
            </a:extLst>
          </p:cNvPr>
          <p:cNvSpPr txBox="1"/>
          <p:nvPr/>
        </p:nvSpPr>
        <p:spPr>
          <a:xfrm>
            <a:off x="571352" y="1797230"/>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pitchFamily="34" charset="0"/>
                <a:ea typeface="+mn-ea"/>
                <a:cs typeface="+mn-cs"/>
              </a:rPr>
              <a:t>Topic one</a:t>
            </a:r>
          </a:p>
        </p:txBody>
      </p:sp>
      <p:sp>
        <p:nvSpPr>
          <p:cNvPr id="10" name="TextBox 9">
            <a:extLst>
              <a:ext uri="{FF2B5EF4-FFF2-40B4-BE49-F238E27FC236}">
                <a16:creationId xmlns:a16="http://schemas.microsoft.com/office/drawing/2014/main" id="{3EFE28DC-E4EB-A74C-94C6-E1CB918AC0CF}"/>
              </a:ext>
            </a:extLst>
          </p:cNvPr>
          <p:cNvSpPr txBox="1"/>
          <p:nvPr/>
        </p:nvSpPr>
        <p:spPr>
          <a:xfrm>
            <a:off x="571352" y="2672916"/>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dirty="0">
                <a:solidFill>
                  <a:schemeClr val="bg1"/>
                </a:solidFill>
              </a:rPr>
              <a:t>On the Input Side: Data Validation</a:t>
            </a:r>
            <a:endPar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grpSp>
        <p:nvGrpSpPr>
          <p:cNvPr id="18" name="Group 17">
            <a:extLst>
              <a:ext uri="{FF2B5EF4-FFF2-40B4-BE49-F238E27FC236}">
                <a16:creationId xmlns:a16="http://schemas.microsoft.com/office/drawing/2014/main" id="{0CE08774-7D53-3E4B-8C93-81A5FEF3C72C}"/>
              </a:ext>
            </a:extLst>
          </p:cNvPr>
          <p:cNvGrpSpPr/>
          <p:nvPr/>
        </p:nvGrpSpPr>
        <p:grpSpPr>
          <a:xfrm>
            <a:off x="498773" y="3429000"/>
            <a:ext cx="6337019" cy="618339"/>
            <a:chOff x="2932036" y="2564904"/>
            <a:chExt cx="6337019" cy="618339"/>
          </a:xfrm>
        </p:grpSpPr>
        <p:sp>
          <p:nvSpPr>
            <p:cNvPr id="19" name="Rectangle 18">
              <a:extLst>
                <a:ext uri="{FF2B5EF4-FFF2-40B4-BE49-F238E27FC236}">
                  <a16:creationId xmlns:a16="http://schemas.microsoft.com/office/drawing/2014/main" id="{00AE4640-A1AD-8342-A390-2F0DE9662DF4}"/>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0" name="Rectangle 19">
              <a:extLst>
                <a:ext uri="{FF2B5EF4-FFF2-40B4-BE49-F238E27FC236}">
                  <a16:creationId xmlns:a16="http://schemas.microsoft.com/office/drawing/2014/main" id="{3D7F3339-E212-3D4C-8FDB-9F5BF656BF29}"/>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grpSp>
        <p:nvGrpSpPr>
          <p:cNvPr id="21" name="Group 20">
            <a:extLst>
              <a:ext uri="{FF2B5EF4-FFF2-40B4-BE49-F238E27FC236}">
                <a16:creationId xmlns:a16="http://schemas.microsoft.com/office/drawing/2014/main" id="{7058EAA7-DAC5-D340-9404-64DD6DF3951F}"/>
              </a:ext>
            </a:extLst>
          </p:cNvPr>
          <p:cNvGrpSpPr/>
          <p:nvPr/>
        </p:nvGrpSpPr>
        <p:grpSpPr>
          <a:xfrm>
            <a:off x="474646" y="4301242"/>
            <a:ext cx="6337019" cy="618339"/>
            <a:chOff x="2932036" y="2564904"/>
            <a:chExt cx="6337019" cy="618339"/>
          </a:xfrm>
        </p:grpSpPr>
        <p:sp>
          <p:nvSpPr>
            <p:cNvPr id="22" name="Rectangle 21">
              <a:extLst>
                <a:ext uri="{FF2B5EF4-FFF2-40B4-BE49-F238E27FC236}">
                  <a16:creationId xmlns:a16="http://schemas.microsoft.com/office/drawing/2014/main" id="{E2B19306-A9F7-9E44-BA62-589C6752F933}"/>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id="{73473DF4-D821-2245-8424-79B176127BFA}"/>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grpSp>
        <p:nvGrpSpPr>
          <p:cNvPr id="24" name="Group 23">
            <a:extLst>
              <a:ext uri="{FF2B5EF4-FFF2-40B4-BE49-F238E27FC236}">
                <a16:creationId xmlns:a16="http://schemas.microsoft.com/office/drawing/2014/main" id="{FE4F316A-AEE7-C740-B246-6545665E7C5B}"/>
              </a:ext>
            </a:extLst>
          </p:cNvPr>
          <p:cNvGrpSpPr/>
          <p:nvPr/>
        </p:nvGrpSpPr>
        <p:grpSpPr>
          <a:xfrm>
            <a:off x="486710" y="5131209"/>
            <a:ext cx="6337019" cy="618339"/>
            <a:chOff x="2932036" y="2564904"/>
            <a:chExt cx="6337019" cy="618339"/>
          </a:xfrm>
        </p:grpSpPr>
        <p:sp>
          <p:nvSpPr>
            <p:cNvPr id="25" name="Rectangle 24">
              <a:extLst>
                <a:ext uri="{FF2B5EF4-FFF2-40B4-BE49-F238E27FC236}">
                  <a16:creationId xmlns:a16="http://schemas.microsoft.com/office/drawing/2014/main" id="{01B8E89E-5B81-6549-9E35-F5A1C3AB1F19}"/>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6" name="Rectangle 25">
              <a:extLst>
                <a:ext uri="{FF2B5EF4-FFF2-40B4-BE49-F238E27FC236}">
                  <a16:creationId xmlns:a16="http://schemas.microsoft.com/office/drawing/2014/main" id="{ED2C20EE-DE7C-E349-9D2F-7ACB90097B29}"/>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27" name="TextBox 26">
            <a:extLst>
              <a:ext uri="{FF2B5EF4-FFF2-40B4-BE49-F238E27FC236}">
                <a16:creationId xmlns:a16="http://schemas.microsoft.com/office/drawing/2014/main" id="{48E190D0-DF91-A94C-A50E-CB158D6A528A}"/>
              </a:ext>
            </a:extLst>
          </p:cNvPr>
          <p:cNvSpPr txBox="1"/>
          <p:nvPr/>
        </p:nvSpPr>
        <p:spPr>
          <a:xfrm>
            <a:off x="654539" y="3525881"/>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On the Output Side, 1: Conditional Formatting</a:t>
            </a:r>
          </a:p>
        </p:txBody>
      </p:sp>
      <p:sp>
        <p:nvSpPr>
          <p:cNvPr id="28" name="TextBox 27">
            <a:extLst>
              <a:ext uri="{FF2B5EF4-FFF2-40B4-BE49-F238E27FC236}">
                <a16:creationId xmlns:a16="http://schemas.microsoft.com/office/drawing/2014/main" id="{732F24E2-D6F9-0D47-BFD1-1A84D1C44A93}"/>
              </a:ext>
            </a:extLst>
          </p:cNvPr>
          <p:cNvSpPr txBox="1"/>
          <p:nvPr/>
        </p:nvSpPr>
        <p:spPr>
          <a:xfrm>
            <a:off x="654539" y="4399088"/>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On </a:t>
            </a:r>
            <a:r>
              <a:rPr kumimoji="0" lang="en-US" sz="1800" b="0" i="0" u="none" strike="noStrike" kern="1200" cap="none" spc="0" normalizeH="0" baseline="0" noProof="0" dirty="0" err="1">
                <a:ln>
                  <a:noFill/>
                </a:ln>
                <a:solidFill>
                  <a:schemeClr val="bg1"/>
                </a:solidFill>
                <a:effectLst/>
                <a:uLnTx/>
                <a:uFillTx/>
                <a:latin typeface="Century Gothic" panose="020B0502020202020204" pitchFamily="34" charset="0"/>
                <a:ea typeface="+mn-ea"/>
                <a:cs typeface="+mn-cs"/>
              </a:rPr>
              <a:t>th</a:t>
            </a:r>
            <a:r>
              <a:rPr lang="en-US" dirty="0">
                <a:solidFill>
                  <a:schemeClr val="bg1"/>
                </a:solidFill>
              </a:rPr>
              <a:t>e Output Side, 2: Sparklines and Other Tricks</a:t>
            </a:r>
            <a:endPar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29" name="TextBox 28">
            <a:extLst>
              <a:ext uri="{FF2B5EF4-FFF2-40B4-BE49-F238E27FC236}">
                <a16:creationId xmlns:a16="http://schemas.microsoft.com/office/drawing/2014/main" id="{61A41009-3347-EE43-BB7B-2EAEDE3F143E}"/>
              </a:ext>
            </a:extLst>
          </p:cNvPr>
          <p:cNvSpPr txBox="1"/>
          <p:nvPr/>
        </p:nvSpPr>
        <p:spPr>
          <a:xfrm>
            <a:off x="654539" y="5239221"/>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Exercises</a:t>
            </a:r>
          </a:p>
        </p:txBody>
      </p:sp>
      <p:grpSp>
        <p:nvGrpSpPr>
          <p:cNvPr id="30" name="Group 29">
            <a:extLst>
              <a:ext uri="{FF2B5EF4-FFF2-40B4-BE49-F238E27FC236}">
                <a16:creationId xmlns:a16="http://schemas.microsoft.com/office/drawing/2014/main" id="{F5166045-0735-B94C-BBA7-D88BF03C6001}"/>
              </a:ext>
            </a:extLst>
          </p:cNvPr>
          <p:cNvGrpSpPr/>
          <p:nvPr/>
        </p:nvGrpSpPr>
        <p:grpSpPr>
          <a:xfrm>
            <a:off x="498143" y="1706272"/>
            <a:ext cx="6337019" cy="618339"/>
            <a:chOff x="2932036" y="2564904"/>
            <a:chExt cx="6337019" cy="618339"/>
          </a:xfrm>
        </p:grpSpPr>
        <p:sp>
          <p:nvSpPr>
            <p:cNvPr id="31" name="Rectangle 30">
              <a:extLst>
                <a:ext uri="{FF2B5EF4-FFF2-40B4-BE49-F238E27FC236}">
                  <a16:creationId xmlns:a16="http://schemas.microsoft.com/office/drawing/2014/main" id="{97B43FF6-D3F5-8F4D-98FB-F91BA4F973AB}"/>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32" name="Rectangle 31">
              <a:extLst>
                <a:ext uri="{FF2B5EF4-FFF2-40B4-BE49-F238E27FC236}">
                  <a16:creationId xmlns:a16="http://schemas.microsoft.com/office/drawing/2014/main" id="{FB013EC9-6DD9-2545-9EAC-BC26FD1AF901}"/>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33" name="TextBox 32">
            <a:extLst>
              <a:ext uri="{FF2B5EF4-FFF2-40B4-BE49-F238E27FC236}">
                <a16:creationId xmlns:a16="http://schemas.microsoft.com/office/drawing/2014/main" id="{D9121C76-2E3B-B342-B958-9DB06A6A4EA3}"/>
              </a:ext>
            </a:extLst>
          </p:cNvPr>
          <p:cNvSpPr txBox="1"/>
          <p:nvPr/>
        </p:nvSpPr>
        <p:spPr>
          <a:xfrm>
            <a:off x="626905" y="1822834"/>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To Start: a Handy Hack</a:t>
            </a:r>
          </a:p>
        </p:txBody>
      </p:sp>
      <p:pic>
        <p:nvPicPr>
          <p:cNvPr id="3" name="Picture 2" descr="Simple data enhancement">
            <a:extLst>
              <a:ext uri="{FF2B5EF4-FFF2-40B4-BE49-F238E27FC236}">
                <a16:creationId xmlns:a16="http://schemas.microsoft.com/office/drawing/2014/main" id="{C14938E9-5333-618F-AC6C-ACAB0462689C}"/>
              </a:ext>
            </a:extLst>
          </p:cNvPr>
          <p:cNvPicPr>
            <a:picLocks noChangeAspect="1"/>
          </p:cNvPicPr>
          <p:nvPr/>
        </p:nvPicPr>
        <p:blipFill>
          <a:blip r:embed="rId2"/>
          <a:stretch>
            <a:fillRect/>
          </a:stretch>
        </p:blipFill>
        <p:spPr>
          <a:xfrm>
            <a:off x="7296150" y="1688306"/>
            <a:ext cx="4136231" cy="4076700"/>
          </a:xfrm>
          <a:prstGeom prst="rect">
            <a:avLst/>
          </a:prstGeom>
        </p:spPr>
      </p:pic>
      <p:sp>
        <p:nvSpPr>
          <p:cNvPr id="6" name="TextBox 5">
            <a:extLst>
              <a:ext uri="{FF2B5EF4-FFF2-40B4-BE49-F238E27FC236}">
                <a16:creationId xmlns:a16="http://schemas.microsoft.com/office/drawing/2014/main" id="{384A609E-BBBD-40A6-4F70-CCD28E75E6A7}"/>
              </a:ext>
            </a:extLst>
          </p:cNvPr>
          <p:cNvSpPr txBox="1"/>
          <p:nvPr/>
        </p:nvSpPr>
        <p:spPr>
          <a:xfrm>
            <a:off x="10272464" y="5877272"/>
            <a:ext cx="1437556" cy="215443"/>
          </a:xfrm>
          <a:prstGeom prst="rect">
            <a:avLst/>
          </a:prstGeom>
          <a:noFill/>
        </p:spPr>
        <p:txBody>
          <a:bodyPr wrap="square">
            <a:spAutoFit/>
          </a:bodyPr>
          <a:lstStyle/>
          <a:p>
            <a:r>
              <a:rPr lang="en-GB" sz="800" b="0" i="0" u="none" strike="noStrike" dirty="0">
                <a:solidFill>
                  <a:srgbClr val="000000"/>
                </a:solidFill>
                <a:effectLst/>
                <a:latin typeface="Aptos Narrow" panose="020B0004020202020204" pitchFamily="34" charset="0"/>
              </a:rPr>
              <a:t>Image generated by </a:t>
            </a:r>
            <a:r>
              <a:rPr lang="en-GB" sz="800" b="1" i="0" u="none" strike="noStrike" dirty="0">
                <a:solidFill>
                  <a:srgbClr val="000000"/>
                </a:solidFill>
                <a:effectLst/>
                <a:latin typeface="Aptos Narrow" panose="020B0004020202020204" pitchFamily="34" charset="0"/>
              </a:rPr>
              <a:t>Dall-E </a:t>
            </a:r>
            <a:endParaRPr lang="en-GB" sz="800" dirty="0"/>
          </a:p>
        </p:txBody>
      </p:sp>
    </p:spTree>
    <p:extLst>
      <p:ext uri="{BB962C8B-B14F-4D97-AF65-F5344CB8AC3E}">
        <p14:creationId xmlns:p14="http://schemas.microsoft.com/office/powerpoint/2010/main" val="2859332872"/>
      </p:ext>
    </p:extLst>
  </p:cSld>
  <p:clrMapOvr>
    <a:masterClrMapping/>
  </p:clrMapOvr>
  <mc:AlternateContent xmlns:mc="http://schemas.openxmlformats.org/markup-compatibility/2006" xmlns:p14="http://schemas.microsoft.com/office/powerpoint/2010/main">
    <mc:Choice Requires="p14">
      <p:transition spd="slow" p14:dur="2000" advTm="38226"/>
    </mc:Choice>
    <mc:Fallback xmlns="">
      <p:transition spd="slow" advTm="382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AN example</a:t>
            </a:r>
            <a:endParaRPr lang="en-US" dirty="0"/>
          </a:p>
        </p:txBody>
      </p:sp>
      <p:grpSp>
        <p:nvGrpSpPr>
          <p:cNvPr id="21" name="Group 20">
            <a:extLst>
              <a:ext uri="{FF2B5EF4-FFF2-40B4-BE49-F238E27FC236}">
                <a16:creationId xmlns:a16="http://schemas.microsoft.com/office/drawing/2014/main" id="{5A7C07EF-38AA-4052-8F11-0AC4DDA5DD6B}"/>
              </a:ext>
            </a:extLst>
          </p:cNvPr>
          <p:cNvGrpSpPr/>
          <p:nvPr/>
        </p:nvGrpSpPr>
        <p:grpSpPr>
          <a:xfrm>
            <a:off x="1199456" y="2181796"/>
            <a:ext cx="9537185" cy="432048"/>
            <a:chOff x="1295368" y="841875"/>
            <a:chExt cx="9537185" cy="432048"/>
          </a:xfrm>
        </p:grpSpPr>
        <p:sp>
          <p:nvSpPr>
            <p:cNvPr id="24" name="Oval 23">
              <a:extLst>
                <a:ext uri="{FF2B5EF4-FFF2-40B4-BE49-F238E27FC236}">
                  <a16:creationId xmlns:a16="http://schemas.microsoft.com/office/drawing/2014/main" id="{B23A1E03-E0FE-400C-B19B-8E226EE7392A}"/>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TextBox 24">
              <a:extLst>
                <a:ext uri="{FF2B5EF4-FFF2-40B4-BE49-F238E27FC236}">
                  <a16:creationId xmlns:a16="http://schemas.microsoft.com/office/drawing/2014/main" id="{57FC7708-34A5-4040-B55D-5DD922781C5A}"/>
                </a:ext>
              </a:extLst>
            </p:cNvPr>
            <p:cNvSpPr txBox="1"/>
            <p:nvPr/>
          </p:nvSpPr>
          <p:spPr>
            <a:xfrm>
              <a:off x="1919536" y="904591"/>
              <a:ext cx="8913017" cy="369332"/>
            </a:xfrm>
            <a:prstGeom prst="rect">
              <a:avLst/>
            </a:prstGeom>
            <a:noFill/>
          </p:spPr>
          <p:txBody>
            <a:bodyPr wrap="none" rtlCol="0">
              <a:spAutoFit/>
            </a:bodyPr>
            <a:lstStyle/>
            <a:p>
              <a:r>
                <a:rPr lang="en-GB" dirty="0"/>
                <a:t>Update the parameters in the wizard. You will see the rule applied in real time. </a:t>
              </a:r>
            </a:p>
          </p:txBody>
        </p:sp>
      </p:grpSp>
      <p:pic>
        <p:nvPicPr>
          <p:cNvPr id="4" name="Picture 3">
            <a:extLst>
              <a:ext uri="{FF2B5EF4-FFF2-40B4-BE49-F238E27FC236}">
                <a16:creationId xmlns:a16="http://schemas.microsoft.com/office/drawing/2014/main" id="{D4E926ED-B8E8-4191-A43B-F3F63FD5EA82}"/>
              </a:ext>
            </a:extLst>
          </p:cNvPr>
          <p:cNvPicPr>
            <a:picLocks noChangeAspect="1"/>
          </p:cNvPicPr>
          <p:nvPr/>
        </p:nvPicPr>
        <p:blipFill>
          <a:blip r:embed="rId3"/>
          <a:stretch>
            <a:fillRect/>
          </a:stretch>
        </p:blipFill>
        <p:spPr>
          <a:xfrm>
            <a:off x="809625" y="2878807"/>
            <a:ext cx="10572750" cy="2638425"/>
          </a:xfrm>
          <a:prstGeom prst="rect">
            <a:avLst/>
          </a:prstGeom>
        </p:spPr>
      </p:pic>
      <p:sp>
        <p:nvSpPr>
          <p:cNvPr id="18" name="TextBox 17">
            <a:extLst>
              <a:ext uri="{FF2B5EF4-FFF2-40B4-BE49-F238E27FC236}">
                <a16:creationId xmlns:a16="http://schemas.microsoft.com/office/drawing/2014/main" id="{29E318C5-9846-4755-A9E8-FE8C4D491FF6}"/>
              </a:ext>
            </a:extLst>
          </p:cNvPr>
          <p:cNvSpPr txBox="1"/>
          <p:nvPr/>
        </p:nvSpPr>
        <p:spPr>
          <a:xfrm>
            <a:off x="911424" y="1412776"/>
            <a:ext cx="10873208" cy="646331"/>
          </a:xfrm>
          <a:prstGeom prst="rect">
            <a:avLst/>
          </a:prstGeom>
          <a:noFill/>
        </p:spPr>
        <p:txBody>
          <a:bodyPr wrap="square" rtlCol="0">
            <a:spAutoFit/>
          </a:bodyPr>
          <a:lstStyle/>
          <a:p>
            <a:r>
              <a:rPr lang="en-GB" b="1" dirty="0"/>
              <a:t>Your manager has a table of client revenue by month. They need to flag when clients deliver less than 100k of monthly revenue. Highlight these values.</a:t>
            </a:r>
          </a:p>
        </p:txBody>
      </p:sp>
    </p:spTree>
    <p:custDataLst>
      <p:tags r:id="rId1"/>
    </p:custDataLst>
    <p:extLst>
      <p:ext uri="{BB962C8B-B14F-4D97-AF65-F5344CB8AC3E}">
        <p14:creationId xmlns:p14="http://schemas.microsoft.com/office/powerpoint/2010/main" val="400410757"/>
      </p:ext>
    </p:extLst>
  </p:cSld>
  <p:clrMapOvr>
    <a:masterClrMapping/>
  </p:clrMapOvr>
  <p:transition spd="slow" advTm="34004">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Focus on heatmaps</a:t>
            </a:r>
            <a:endParaRPr lang="en-GB" dirty="0"/>
          </a:p>
        </p:txBody>
      </p:sp>
      <p:pic>
        <p:nvPicPr>
          <p:cNvPr id="4" name="Picture 3">
            <a:extLst>
              <a:ext uri="{FF2B5EF4-FFF2-40B4-BE49-F238E27FC236}">
                <a16:creationId xmlns:a16="http://schemas.microsoft.com/office/drawing/2014/main" id="{88F89BBF-F84D-4107-BC3B-E49FF062C0C4}"/>
              </a:ext>
            </a:extLst>
          </p:cNvPr>
          <p:cNvPicPr>
            <a:picLocks noChangeAspect="1"/>
          </p:cNvPicPr>
          <p:nvPr/>
        </p:nvPicPr>
        <p:blipFill rotWithShape="1">
          <a:blip r:embed="rId4"/>
          <a:srcRect l="48228" t="12201" r="29329" b="44750"/>
          <a:stretch/>
        </p:blipFill>
        <p:spPr>
          <a:xfrm>
            <a:off x="737440" y="1866688"/>
            <a:ext cx="3804130" cy="4104456"/>
          </a:xfrm>
          <a:prstGeom prst="rect">
            <a:avLst/>
          </a:prstGeom>
        </p:spPr>
      </p:pic>
      <p:grpSp>
        <p:nvGrpSpPr>
          <p:cNvPr id="5" name="Group 4">
            <a:extLst>
              <a:ext uri="{FF2B5EF4-FFF2-40B4-BE49-F238E27FC236}">
                <a16:creationId xmlns:a16="http://schemas.microsoft.com/office/drawing/2014/main" id="{90F3B053-02A9-4EB4-B6D2-95D3A8237440}"/>
              </a:ext>
            </a:extLst>
          </p:cNvPr>
          <p:cNvGrpSpPr/>
          <p:nvPr/>
        </p:nvGrpSpPr>
        <p:grpSpPr>
          <a:xfrm>
            <a:off x="732702" y="3789040"/>
            <a:ext cx="8476333" cy="561924"/>
            <a:chOff x="732702" y="3789040"/>
            <a:chExt cx="8476333" cy="561924"/>
          </a:xfrm>
        </p:grpSpPr>
        <p:sp>
          <p:nvSpPr>
            <p:cNvPr id="7" name="Rectangle 6">
              <a:extLst>
                <a:ext uri="{FF2B5EF4-FFF2-40B4-BE49-F238E27FC236}">
                  <a16:creationId xmlns:a16="http://schemas.microsoft.com/office/drawing/2014/main" id="{38E27F80-2A4E-477A-B990-4E6ECB2B6DFE}"/>
                </a:ext>
              </a:extLst>
            </p:cNvPr>
            <p:cNvSpPr/>
            <p:nvPr/>
          </p:nvSpPr>
          <p:spPr>
            <a:xfrm>
              <a:off x="732702" y="3789040"/>
              <a:ext cx="2194946" cy="56192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FC371E54-6BA7-4E9B-A9CE-C25E9AD8208D}"/>
                </a:ext>
              </a:extLst>
            </p:cNvPr>
            <p:cNvGrpSpPr/>
            <p:nvPr/>
          </p:nvGrpSpPr>
          <p:grpSpPr>
            <a:xfrm>
              <a:off x="4799856" y="3849520"/>
              <a:ext cx="4409179" cy="432048"/>
              <a:chOff x="1295368" y="841875"/>
              <a:chExt cx="4409179" cy="432048"/>
            </a:xfrm>
          </p:grpSpPr>
          <p:sp>
            <p:nvSpPr>
              <p:cNvPr id="10" name="Oval 9">
                <a:extLst>
                  <a:ext uri="{FF2B5EF4-FFF2-40B4-BE49-F238E27FC236}">
                    <a16:creationId xmlns:a16="http://schemas.microsoft.com/office/drawing/2014/main" id="{FFB32D51-0E92-4E00-8952-EEAE14310989}"/>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4542C251-F04C-4D55-BE2F-329233BD2582}"/>
                  </a:ext>
                </a:extLst>
              </p:cNvPr>
              <p:cNvSpPr txBox="1"/>
              <p:nvPr/>
            </p:nvSpPr>
            <p:spPr>
              <a:xfrm>
                <a:off x="1919536" y="904591"/>
                <a:ext cx="3785011" cy="369332"/>
              </a:xfrm>
              <a:prstGeom prst="rect">
                <a:avLst/>
              </a:prstGeom>
              <a:noFill/>
            </p:spPr>
            <p:txBody>
              <a:bodyPr wrap="none" rtlCol="0">
                <a:spAutoFit/>
              </a:bodyPr>
              <a:lstStyle/>
              <a:p>
                <a:r>
                  <a:rPr lang="en-GB" dirty="0"/>
                  <a:t>Choose the </a:t>
                </a:r>
                <a:r>
                  <a:rPr lang="en-GB" b="1" dirty="0" err="1"/>
                  <a:t>Color</a:t>
                </a:r>
                <a:r>
                  <a:rPr lang="en-GB" b="1" dirty="0"/>
                  <a:t> Scales </a:t>
                </a:r>
                <a:r>
                  <a:rPr lang="en-GB" dirty="0"/>
                  <a:t>option.</a:t>
                </a:r>
              </a:p>
            </p:txBody>
          </p:sp>
        </p:grpSp>
      </p:grpSp>
      <p:grpSp>
        <p:nvGrpSpPr>
          <p:cNvPr id="6" name="Group 5">
            <a:extLst>
              <a:ext uri="{FF2B5EF4-FFF2-40B4-BE49-F238E27FC236}">
                <a16:creationId xmlns:a16="http://schemas.microsoft.com/office/drawing/2014/main" id="{E481D1D2-1B98-4B5E-BBF5-F4FD8CC3D802}"/>
              </a:ext>
            </a:extLst>
          </p:cNvPr>
          <p:cNvGrpSpPr/>
          <p:nvPr/>
        </p:nvGrpSpPr>
        <p:grpSpPr>
          <a:xfrm>
            <a:off x="2927649" y="3784582"/>
            <a:ext cx="7443563" cy="1588634"/>
            <a:chOff x="2927649" y="3784582"/>
            <a:chExt cx="7443563" cy="1588634"/>
          </a:xfrm>
        </p:grpSpPr>
        <p:grpSp>
          <p:nvGrpSpPr>
            <p:cNvPr id="14" name="Group 13">
              <a:extLst>
                <a:ext uri="{FF2B5EF4-FFF2-40B4-BE49-F238E27FC236}">
                  <a16:creationId xmlns:a16="http://schemas.microsoft.com/office/drawing/2014/main" id="{EDF20F9A-EAE0-4103-8FAF-8025F31D5B65}"/>
                </a:ext>
              </a:extLst>
            </p:cNvPr>
            <p:cNvGrpSpPr/>
            <p:nvPr/>
          </p:nvGrpSpPr>
          <p:grpSpPr>
            <a:xfrm>
              <a:off x="4799856" y="4653136"/>
              <a:ext cx="5571356" cy="432048"/>
              <a:chOff x="1295368" y="841875"/>
              <a:chExt cx="5571356" cy="432048"/>
            </a:xfrm>
          </p:grpSpPr>
          <p:sp>
            <p:nvSpPr>
              <p:cNvPr id="15" name="Oval 14">
                <a:extLst>
                  <a:ext uri="{FF2B5EF4-FFF2-40B4-BE49-F238E27FC236}">
                    <a16:creationId xmlns:a16="http://schemas.microsoft.com/office/drawing/2014/main" id="{550106DB-6335-47C9-B5E1-E23084BAA7C7}"/>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05DE1A7F-E02B-43F6-9123-8FC1235EE4CE}"/>
                  </a:ext>
                </a:extLst>
              </p:cNvPr>
              <p:cNvSpPr txBox="1"/>
              <p:nvPr/>
            </p:nvSpPr>
            <p:spPr>
              <a:xfrm>
                <a:off x="1919536" y="904591"/>
                <a:ext cx="4947188" cy="369332"/>
              </a:xfrm>
              <a:prstGeom prst="rect">
                <a:avLst/>
              </a:prstGeom>
              <a:noFill/>
            </p:spPr>
            <p:txBody>
              <a:bodyPr wrap="none" rtlCol="0">
                <a:spAutoFit/>
              </a:bodyPr>
              <a:lstStyle/>
              <a:p>
                <a:r>
                  <a:rPr lang="en-GB" dirty="0"/>
                  <a:t>Choose a colour spectrum from the menu.</a:t>
                </a:r>
              </a:p>
            </p:txBody>
          </p:sp>
        </p:grpSp>
        <p:sp>
          <p:nvSpPr>
            <p:cNvPr id="17" name="Rectangle 16">
              <a:extLst>
                <a:ext uri="{FF2B5EF4-FFF2-40B4-BE49-F238E27FC236}">
                  <a16:creationId xmlns:a16="http://schemas.microsoft.com/office/drawing/2014/main" id="{0F6F2A45-3FDD-4EC7-8684-C0F45EEE9B43}"/>
                </a:ext>
              </a:extLst>
            </p:cNvPr>
            <p:cNvSpPr/>
            <p:nvPr/>
          </p:nvSpPr>
          <p:spPr>
            <a:xfrm>
              <a:off x="2927649" y="3784582"/>
              <a:ext cx="1512168" cy="158863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 name="TextBox 17">
            <a:extLst>
              <a:ext uri="{FF2B5EF4-FFF2-40B4-BE49-F238E27FC236}">
                <a16:creationId xmlns:a16="http://schemas.microsoft.com/office/drawing/2014/main" id="{20FD2032-46D2-4B5D-AE0C-1D93070CF549}"/>
              </a:ext>
            </a:extLst>
          </p:cNvPr>
          <p:cNvSpPr txBox="1"/>
          <p:nvPr/>
        </p:nvSpPr>
        <p:spPr>
          <a:xfrm>
            <a:off x="911424" y="1412776"/>
            <a:ext cx="10873208" cy="369332"/>
          </a:xfrm>
          <a:prstGeom prst="rect">
            <a:avLst/>
          </a:prstGeom>
          <a:noFill/>
        </p:spPr>
        <p:txBody>
          <a:bodyPr wrap="square" rtlCol="0">
            <a:spAutoFit/>
          </a:bodyPr>
          <a:lstStyle/>
          <a:p>
            <a:r>
              <a:rPr lang="en-GB" b="1" dirty="0"/>
              <a:t>Heatmaps are excellent at highlighting outliers in data. But they need to be used with care.</a:t>
            </a:r>
          </a:p>
        </p:txBody>
      </p:sp>
    </p:spTree>
    <p:custDataLst>
      <p:tags r:id="rId1"/>
    </p:custDataLst>
    <p:extLst>
      <p:ext uri="{BB962C8B-B14F-4D97-AF65-F5344CB8AC3E}">
        <p14:creationId xmlns:p14="http://schemas.microsoft.com/office/powerpoint/2010/main" val="919455823"/>
      </p:ext>
    </p:extLst>
  </p:cSld>
  <p:clrMapOvr>
    <a:masterClrMapping/>
  </p:clrMapOvr>
  <mc:AlternateContent xmlns:mc="http://schemas.openxmlformats.org/markup-compatibility/2006" xmlns:p14="http://schemas.microsoft.com/office/powerpoint/2010/main">
    <mc:Choice Requires="p14">
      <p:transition spd="slow" p14:dur="2000" advTm="38344"/>
    </mc:Choice>
    <mc:Fallback xmlns="">
      <p:transition spd="slow" advTm="38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Focus on heatmaps</a:t>
            </a:r>
            <a:endParaRPr lang="en-GB" dirty="0"/>
          </a:p>
        </p:txBody>
      </p:sp>
      <p:sp>
        <p:nvSpPr>
          <p:cNvPr id="18" name="TextBox 17">
            <a:extLst>
              <a:ext uri="{FF2B5EF4-FFF2-40B4-BE49-F238E27FC236}">
                <a16:creationId xmlns:a16="http://schemas.microsoft.com/office/drawing/2014/main" id="{20FD2032-46D2-4B5D-AE0C-1D93070CF549}"/>
              </a:ext>
            </a:extLst>
          </p:cNvPr>
          <p:cNvSpPr txBox="1"/>
          <p:nvPr/>
        </p:nvSpPr>
        <p:spPr>
          <a:xfrm>
            <a:off x="911424" y="1412776"/>
            <a:ext cx="10873208" cy="369332"/>
          </a:xfrm>
          <a:prstGeom prst="rect">
            <a:avLst/>
          </a:prstGeom>
          <a:noFill/>
        </p:spPr>
        <p:txBody>
          <a:bodyPr wrap="square" rtlCol="0">
            <a:spAutoFit/>
          </a:bodyPr>
          <a:lstStyle/>
          <a:p>
            <a:r>
              <a:rPr lang="en-GB" b="1" dirty="0"/>
              <a:t>Which heatmap is better?</a:t>
            </a:r>
          </a:p>
        </p:txBody>
      </p:sp>
      <p:pic>
        <p:nvPicPr>
          <p:cNvPr id="12" name="Picture 11">
            <a:extLst>
              <a:ext uri="{FF2B5EF4-FFF2-40B4-BE49-F238E27FC236}">
                <a16:creationId xmlns:a16="http://schemas.microsoft.com/office/drawing/2014/main" id="{8EC9F0B8-5069-414A-86A4-D776C5406BC6}"/>
              </a:ext>
            </a:extLst>
          </p:cNvPr>
          <p:cNvPicPr>
            <a:picLocks noChangeAspect="1"/>
          </p:cNvPicPr>
          <p:nvPr/>
        </p:nvPicPr>
        <p:blipFill>
          <a:blip r:embed="rId4"/>
          <a:stretch>
            <a:fillRect/>
          </a:stretch>
        </p:blipFill>
        <p:spPr>
          <a:xfrm>
            <a:off x="6096000" y="3018480"/>
            <a:ext cx="5017393" cy="2477169"/>
          </a:xfrm>
          <a:prstGeom prst="rect">
            <a:avLst/>
          </a:prstGeom>
        </p:spPr>
      </p:pic>
      <p:grpSp>
        <p:nvGrpSpPr>
          <p:cNvPr id="21" name="Group 20">
            <a:extLst>
              <a:ext uri="{FF2B5EF4-FFF2-40B4-BE49-F238E27FC236}">
                <a16:creationId xmlns:a16="http://schemas.microsoft.com/office/drawing/2014/main" id="{095481DC-AFFB-433D-9714-E6E254C390C5}"/>
              </a:ext>
            </a:extLst>
          </p:cNvPr>
          <p:cNvGrpSpPr/>
          <p:nvPr/>
        </p:nvGrpSpPr>
        <p:grpSpPr>
          <a:xfrm>
            <a:off x="623392" y="2030007"/>
            <a:ext cx="4963034" cy="3456757"/>
            <a:chOff x="623392" y="2030007"/>
            <a:chExt cx="4963034" cy="3456757"/>
          </a:xfrm>
        </p:grpSpPr>
        <p:pic>
          <p:nvPicPr>
            <p:cNvPr id="9" name="Picture 8">
              <a:extLst>
                <a:ext uri="{FF2B5EF4-FFF2-40B4-BE49-F238E27FC236}">
                  <a16:creationId xmlns:a16="http://schemas.microsoft.com/office/drawing/2014/main" id="{EEB633F7-D5A4-43A6-9D41-7A2555D6CB4F}"/>
                </a:ext>
              </a:extLst>
            </p:cNvPr>
            <p:cNvPicPr>
              <a:picLocks noChangeAspect="1"/>
            </p:cNvPicPr>
            <p:nvPr/>
          </p:nvPicPr>
          <p:blipFill rotWithShape="1">
            <a:blip r:embed="rId5"/>
            <a:srcRect l="14563" t="34386" r="56497" b="40550"/>
            <a:stretch/>
          </p:blipFill>
          <p:spPr>
            <a:xfrm>
              <a:off x="623392" y="3068960"/>
              <a:ext cx="4963034" cy="2417804"/>
            </a:xfrm>
            <a:prstGeom prst="rect">
              <a:avLst/>
            </a:prstGeom>
          </p:spPr>
        </p:pic>
        <p:sp>
          <p:nvSpPr>
            <p:cNvPr id="19" name="Oval 18">
              <a:extLst>
                <a:ext uri="{FF2B5EF4-FFF2-40B4-BE49-F238E27FC236}">
                  <a16:creationId xmlns:a16="http://schemas.microsoft.com/office/drawing/2014/main" id="{78EACF00-1ACE-4CC5-8053-58E26E764EFD}"/>
                </a:ext>
              </a:extLst>
            </p:cNvPr>
            <p:cNvSpPr/>
            <p:nvPr/>
          </p:nvSpPr>
          <p:spPr>
            <a:xfrm>
              <a:off x="767408" y="2030007"/>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TextBox 19">
              <a:extLst>
                <a:ext uri="{FF2B5EF4-FFF2-40B4-BE49-F238E27FC236}">
                  <a16:creationId xmlns:a16="http://schemas.microsoft.com/office/drawing/2014/main" id="{A395976F-0D4E-46E3-A1DC-6D9DA149B0A6}"/>
                </a:ext>
              </a:extLst>
            </p:cNvPr>
            <p:cNvSpPr txBox="1"/>
            <p:nvPr/>
          </p:nvSpPr>
          <p:spPr>
            <a:xfrm>
              <a:off x="1271464" y="2081868"/>
              <a:ext cx="2537874" cy="369332"/>
            </a:xfrm>
            <a:prstGeom prst="rect">
              <a:avLst/>
            </a:prstGeom>
            <a:noFill/>
          </p:spPr>
          <p:txBody>
            <a:bodyPr wrap="none" rtlCol="0">
              <a:spAutoFit/>
            </a:bodyPr>
            <a:lstStyle/>
            <a:p>
              <a:r>
                <a:rPr lang="en-GB" dirty="0"/>
                <a:t>Green – yellow – red </a:t>
              </a:r>
            </a:p>
          </p:txBody>
        </p:sp>
      </p:grpSp>
      <p:sp>
        <p:nvSpPr>
          <p:cNvPr id="22" name="Oval 21">
            <a:extLst>
              <a:ext uri="{FF2B5EF4-FFF2-40B4-BE49-F238E27FC236}">
                <a16:creationId xmlns:a16="http://schemas.microsoft.com/office/drawing/2014/main" id="{0DED8456-CC23-4F27-889C-3C334B1377E1}"/>
              </a:ext>
            </a:extLst>
          </p:cNvPr>
          <p:cNvSpPr/>
          <p:nvPr/>
        </p:nvSpPr>
        <p:spPr>
          <a:xfrm>
            <a:off x="6274430" y="204086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TextBox 22">
            <a:extLst>
              <a:ext uri="{FF2B5EF4-FFF2-40B4-BE49-F238E27FC236}">
                <a16:creationId xmlns:a16="http://schemas.microsoft.com/office/drawing/2014/main" id="{A64A0502-5360-46DC-959E-AEC44EE8AE6C}"/>
              </a:ext>
            </a:extLst>
          </p:cNvPr>
          <p:cNvSpPr txBox="1"/>
          <p:nvPr/>
        </p:nvSpPr>
        <p:spPr>
          <a:xfrm>
            <a:off x="6816080" y="2092723"/>
            <a:ext cx="2130711" cy="369332"/>
          </a:xfrm>
          <a:prstGeom prst="rect">
            <a:avLst/>
          </a:prstGeom>
          <a:noFill/>
        </p:spPr>
        <p:txBody>
          <a:bodyPr wrap="none" rtlCol="0">
            <a:spAutoFit/>
          </a:bodyPr>
          <a:lstStyle/>
          <a:p>
            <a:r>
              <a:rPr lang="en-GB" dirty="0"/>
              <a:t>Blue – white – red</a:t>
            </a:r>
          </a:p>
        </p:txBody>
      </p:sp>
    </p:spTree>
    <p:custDataLst>
      <p:tags r:id="rId1"/>
    </p:custDataLst>
    <p:extLst>
      <p:ext uri="{BB962C8B-B14F-4D97-AF65-F5344CB8AC3E}">
        <p14:creationId xmlns:p14="http://schemas.microsoft.com/office/powerpoint/2010/main" val="711773689"/>
      </p:ext>
    </p:extLst>
  </p:cSld>
  <p:clrMapOvr>
    <a:masterClrMapping/>
  </p:clrMapOvr>
  <mc:AlternateContent xmlns:mc="http://schemas.openxmlformats.org/markup-compatibility/2006" xmlns:p14="http://schemas.microsoft.com/office/powerpoint/2010/main">
    <mc:Choice Requires="p14">
      <p:transition spd="slow" p14:dur="2000" advTm="70341"/>
    </mc:Choice>
    <mc:Fallback xmlns="">
      <p:transition spd="slow" advTm="70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AC96596-0C20-4F32-8E29-0A505DB8DC03}"/>
              </a:ext>
            </a:extLst>
          </p:cNvPr>
          <p:cNvGrpSpPr/>
          <p:nvPr/>
        </p:nvGrpSpPr>
        <p:grpSpPr>
          <a:xfrm>
            <a:off x="911424" y="2943643"/>
            <a:ext cx="9914014" cy="3523522"/>
            <a:chOff x="911424" y="2943643"/>
            <a:chExt cx="9914014" cy="3523522"/>
          </a:xfrm>
        </p:grpSpPr>
        <p:sp>
          <p:nvSpPr>
            <p:cNvPr id="13" name="Oval 12">
              <a:extLst>
                <a:ext uri="{FF2B5EF4-FFF2-40B4-BE49-F238E27FC236}">
                  <a16:creationId xmlns:a16="http://schemas.microsoft.com/office/drawing/2014/main" id="{77F20682-5C35-4741-ACD5-1A315319DDF3}"/>
                </a:ext>
              </a:extLst>
            </p:cNvPr>
            <p:cNvSpPr/>
            <p:nvPr/>
          </p:nvSpPr>
          <p:spPr>
            <a:xfrm>
              <a:off x="6240016" y="2943643"/>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7" name="Picture 6">
              <a:extLst>
                <a:ext uri="{FF2B5EF4-FFF2-40B4-BE49-F238E27FC236}">
                  <a16:creationId xmlns:a16="http://schemas.microsoft.com/office/drawing/2014/main" id="{FFC820B4-4069-4850-AC8D-B755E663713D}"/>
                </a:ext>
              </a:extLst>
            </p:cNvPr>
            <p:cNvPicPr>
              <a:picLocks noChangeAspect="1"/>
            </p:cNvPicPr>
            <p:nvPr/>
          </p:nvPicPr>
          <p:blipFill>
            <a:blip r:embed="rId4"/>
            <a:stretch>
              <a:fillRect/>
            </a:stretch>
          </p:blipFill>
          <p:spPr>
            <a:xfrm>
              <a:off x="911424" y="3520153"/>
              <a:ext cx="9914014" cy="2947012"/>
            </a:xfrm>
            <a:prstGeom prst="rect">
              <a:avLst/>
            </a:prstGeom>
          </p:spPr>
        </p:pic>
        <p:sp>
          <p:nvSpPr>
            <p:cNvPr id="36" name="Rectangle 35">
              <a:extLst>
                <a:ext uri="{FF2B5EF4-FFF2-40B4-BE49-F238E27FC236}">
                  <a16:creationId xmlns:a16="http://schemas.microsoft.com/office/drawing/2014/main" id="{D9F805BD-E193-4F81-90A1-95939726022A}"/>
                </a:ext>
              </a:extLst>
            </p:cNvPr>
            <p:cNvSpPr/>
            <p:nvPr/>
          </p:nvSpPr>
          <p:spPr>
            <a:xfrm>
              <a:off x="6211857" y="3891016"/>
              <a:ext cx="1468319" cy="28803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Managing formatting RULES</a:t>
            </a:r>
            <a:endParaRPr lang="en-GB" dirty="0"/>
          </a:p>
        </p:txBody>
      </p:sp>
      <p:sp>
        <p:nvSpPr>
          <p:cNvPr id="26" name="TextBox 25">
            <a:extLst>
              <a:ext uri="{FF2B5EF4-FFF2-40B4-BE49-F238E27FC236}">
                <a16:creationId xmlns:a16="http://schemas.microsoft.com/office/drawing/2014/main" id="{D7CC4131-9F9B-4879-B3BC-DEE73AB8E5CC}"/>
              </a:ext>
            </a:extLst>
          </p:cNvPr>
          <p:cNvSpPr txBox="1"/>
          <p:nvPr/>
        </p:nvSpPr>
        <p:spPr>
          <a:xfrm>
            <a:off x="911424" y="1412776"/>
            <a:ext cx="10873208" cy="369332"/>
          </a:xfrm>
          <a:prstGeom prst="rect">
            <a:avLst/>
          </a:prstGeom>
          <a:noFill/>
        </p:spPr>
        <p:txBody>
          <a:bodyPr wrap="square" rtlCol="0">
            <a:spAutoFit/>
          </a:bodyPr>
          <a:lstStyle/>
          <a:p>
            <a:r>
              <a:rPr lang="en-GB" b="1" dirty="0"/>
              <a:t>Changing, deleting, and other operations</a:t>
            </a:r>
          </a:p>
        </p:txBody>
      </p:sp>
      <p:grpSp>
        <p:nvGrpSpPr>
          <p:cNvPr id="11" name="Group 10">
            <a:extLst>
              <a:ext uri="{FF2B5EF4-FFF2-40B4-BE49-F238E27FC236}">
                <a16:creationId xmlns:a16="http://schemas.microsoft.com/office/drawing/2014/main" id="{C9A367C6-7705-4081-AD2C-1585F84D4F0D}"/>
              </a:ext>
            </a:extLst>
          </p:cNvPr>
          <p:cNvGrpSpPr/>
          <p:nvPr/>
        </p:nvGrpSpPr>
        <p:grpSpPr>
          <a:xfrm>
            <a:off x="977812" y="2070363"/>
            <a:ext cx="8156982" cy="1264539"/>
            <a:chOff x="977812" y="2070363"/>
            <a:chExt cx="8156982" cy="1264539"/>
          </a:xfrm>
        </p:grpSpPr>
        <p:sp>
          <p:nvSpPr>
            <p:cNvPr id="8" name="Oval 7">
              <a:extLst>
                <a:ext uri="{FF2B5EF4-FFF2-40B4-BE49-F238E27FC236}">
                  <a16:creationId xmlns:a16="http://schemas.microsoft.com/office/drawing/2014/main" id="{5ECAA692-6EE7-43E1-A2D8-8DE1E6DA1D4E}"/>
                </a:ext>
              </a:extLst>
            </p:cNvPr>
            <p:cNvSpPr/>
            <p:nvPr/>
          </p:nvSpPr>
          <p:spPr>
            <a:xfrm>
              <a:off x="4087386" y="207705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3" name="Picture 32">
              <a:extLst>
                <a:ext uri="{FF2B5EF4-FFF2-40B4-BE49-F238E27FC236}">
                  <a16:creationId xmlns:a16="http://schemas.microsoft.com/office/drawing/2014/main" id="{B7CE4EEF-654F-4C05-93B8-F3BEF1633D82}"/>
                </a:ext>
              </a:extLst>
            </p:cNvPr>
            <p:cNvPicPr>
              <a:picLocks noChangeAspect="1"/>
            </p:cNvPicPr>
            <p:nvPr/>
          </p:nvPicPr>
          <p:blipFill rotWithShape="1">
            <a:blip r:embed="rId5"/>
            <a:srcRect l="48025" t="49512" r="39572" b="41288"/>
            <a:stretch/>
          </p:blipFill>
          <p:spPr>
            <a:xfrm>
              <a:off x="977813" y="2070363"/>
              <a:ext cx="2782292" cy="1160865"/>
            </a:xfrm>
            <a:prstGeom prst="rect">
              <a:avLst/>
            </a:prstGeom>
          </p:spPr>
        </p:pic>
        <p:sp>
          <p:nvSpPr>
            <p:cNvPr id="35" name="Rectangle 34">
              <a:extLst>
                <a:ext uri="{FF2B5EF4-FFF2-40B4-BE49-F238E27FC236}">
                  <a16:creationId xmlns:a16="http://schemas.microsoft.com/office/drawing/2014/main" id="{E8DFBA0C-B0A6-41C2-B034-1AD158565CDC}"/>
                </a:ext>
              </a:extLst>
            </p:cNvPr>
            <p:cNvSpPr/>
            <p:nvPr/>
          </p:nvSpPr>
          <p:spPr>
            <a:xfrm>
              <a:off x="977812" y="2830846"/>
              <a:ext cx="1877827"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2F6F909-E641-40EE-9CE0-93E9143B8ED3}"/>
                </a:ext>
              </a:extLst>
            </p:cNvPr>
            <p:cNvSpPr txBox="1"/>
            <p:nvPr/>
          </p:nvSpPr>
          <p:spPr>
            <a:xfrm>
              <a:off x="4668507" y="2139770"/>
              <a:ext cx="4466287" cy="369332"/>
            </a:xfrm>
            <a:prstGeom prst="rect">
              <a:avLst/>
            </a:prstGeom>
            <a:noFill/>
          </p:spPr>
          <p:txBody>
            <a:bodyPr wrap="none" rtlCol="0">
              <a:spAutoFit/>
            </a:bodyPr>
            <a:lstStyle/>
            <a:p>
              <a:r>
                <a:rPr lang="en-GB" dirty="0"/>
                <a:t>Select the </a:t>
              </a:r>
              <a:r>
                <a:rPr lang="en-GB" b="1" dirty="0"/>
                <a:t>Manage Rules… </a:t>
              </a:r>
              <a:r>
                <a:rPr lang="en-GB" dirty="0"/>
                <a:t>menu item</a:t>
              </a:r>
            </a:p>
          </p:txBody>
        </p:sp>
      </p:grpSp>
      <p:sp>
        <p:nvSpPr>
          <p:cNvPr id="37" name="TextBox 36">
            <a:extLst>
              <a:ext uri="{FF2B5EF4-FFF2-40B4-BE49-F238E27FC236}">
                <a16:creationId xmlns:a16="http://schemas.microsoft.com/office/drawing/2014/main" id="{A9F18216-4129-48D7-AB13-BAC3831B261D}"/>
              </a:ext>
            </a:extLst>
          </p:cNvPr>
          <p:cNvSpPr txBox="1"/>
          <p:nvPr/>
        </p:nvSpPr>
        <p:spPr>
          <a:xfrm>
            <a:off x="6728686" y="3012967"/>
            <a:ext cx="4556055" cy="369332"/>
          </a:xfrm>
          <a:prstGeom prst="rect">
            <a:avLst/>
          </a:prstGeom>
          <a:noFill/>
        </p:spPr>
        <p:txBody>
          <a:bodyPr wrap="none" rtlCol="0">
            <a:spAutoFit/>
          </a:bodyPr>
          <a:lstStyle/>
          <a:p>
            <a:r>
              <a:rPr lang="en-GB" dirty="0"/>
              <a:t>Show the rules for your preferred scope</a:t>
            </a:r>
          </a:p>
        </p:txBody>
      </p:sp>
    </p:spTree>
    <p:custDataLst>
      <p:tags r:id="rId1"/>
    </p:custDataLst>
    <p:extLst>
      <p:ext uri="{BB962C8B-B14F-4D97-AF65-F5344CB8AC3E}">
        <p14:creationId xmlns:p14="http://schemas.microsoft.com/office/powerpoint/2010/main" val="4135452040"/>
      </p:ext>
    </p:extLst>
  </p:cSld>
  <p:clrMapOvr>
    <a:masterClrMapping/>
  </p:clrMapOvr>
  <mc:AlternateContent xmlns:mc="http://schemas.openxmlformats.org/markup-compatibility/2006" xmlns:p14="http://schemas.microsoft.com/office/powerpoint/2010/main">
    <mc:Choice Requires="p14">
      <p:transition spd="slow" p14:dur="2000" advTm="62028"/>
    </mc:Choice>
    <mc:Fallback xmlns="">
      <p:transition spd="slow" advTm="62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OUTPUT SIDE, 2: Sparklines AND MORE</a:t>
            </a:r>
            <a:endParaRPr lang="en-GB" dirty="0"/>
          </a:p>
        </p:txBody>
      </p:sp>
    </p:spTree>
    <p:extLst>
      <p:ext uri="{BB962C8B-B14F-4D97-AF65-F5344CB8AC3E}">
        <p14:creationId xmlns:p14="http://schemas.microsoft.com/office/powerpoint/2010/main" val="56407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25795C-9E26-D0CF-C5B1-697C73BF30C6}"/>
              </a:ext>
            </a:extLst>
          </p:cNvPr>
          <p:cNvSpPr>
            <a:spLocks noGrp="1"/>
          </p:cNvSpPr>
          <p:nvPr>
            <p:ph idx="1"/>
          </p:nvPr>
        </p:nvSpPr>
        <p:spPr>
          <a:xfrm>
            <a:off x="499799" y="977900"/>
            <a:ext cx="5740218" cy="4971380"/>
          </a:xfrm>
        </p:spPr>
        <p:txBody>
          <a:bodyPr/>
          <a:lstStyle/>
          <a:p>
            <a:r>
              <a:rPr lang="en-US" dirty="0"/>
              <a:t>Adding small visual representations to tabular data gives it greater impact without having to generate charts.</a:t>
            </a:r>
          </a:p>
          <a:p>
            <a:r>
              <a:rPr lang="en-US" dirty="0"/>
              <a:t>You can find the </a:t>
            </a:r>
            <a:r>
              <a:rPr lang="en-US" b="1" dirty="0"/>
              <a:t>Sparklines </a:t>
            </a:r>
            <a:r>
              <a:rPr lang="en-US" dirty="0"/>
              <a:t>option under the </a:t>
            </a:r>
            <a:r>
              <a:rPr lang="en-US" b="1" dirty="0"/>
              <a:t>Insert </a:t>
            </a:r>
            <a:r>
              <a:rPr lang="en-US" dirty="0"/>
              <a:t> tab on your ribbon.</a:t>
            </a:r>
          </a:p>
          <a:p>
            <a:r>
              <a:rPr lang="en-US" dirty="0"/>
              <a:t>This generates a small line chart of the data you have selected which can be added to the end of a row to </a:t>
            </a:r>
            <a:r>
              <a:rPr lang="en-US" dirty="0" err="1"/>
              <a:t>summarise</a:t>
            </a:r>
            <a:r>
              <a:rPr lang="en-US" dirty="0"/>
              <a:t> a trend.</a:t>
            </a:r>
          </a:p>
          <a:p>
            <a:r>
              <a:rPr lang="en-US" dirty="0"/>
              <a:t>Columns are a bar chart that can lie behind summary numbers.</a:t>
            </a:r>
            <a:endParaRPr lang="en-GB" dirty="0"/>
          </a:p>
        </p:txBody>
      </p:sp>
      <p:sp>
        <p:nvSpPr>
          <p:cNvPr id="3" name="Title 2">
            <a:extLst>
              <a:ext uri="{FF2B5EF4-FFF2-40B4-BE49-F238E27FC236}">
                <a16:creationId xmlns:a16="http://schemas.microsoft.com/office/drawing/2014/main" id="{0DD71523-5B62-1501-A850-475E806F1097}"/>
              </a:ext>
            </a:extLst>
          </p:cNvPr>
          <p:cNvSpPr>
            <a:spLocks noGrp="1"/>
          </p:cNvSpPr>
          <p:nvPr>
            <p:ph type="ctrTitle"/>
          </p:nvPr>
        </p:nvSpPr>
        <p:spPr/>
        <p:txBody>
          <a:bodyPr/>
          <a:lstStyle/>
          <a:p>
            <a:r>
              <a:rPr lang="en-US" dirty="0"/>
              <a:t>Sparklines AND MORE</a:t>
            </a:r>
            <a:endParaRPr lang="en-GB" dirty="0"/>
          </a:p>
        </p:txBody>
      </p:sp>
      <p:pic>
        <p:nvPicPr>
          <p:cNvPr id="6" name="Picture 5">
            <a:extLst>
              <a:ext uri="{FF2B5EF4-FFF2-40B4-BE49-F238E27FC236}">
                <a16:creationId xmlns:a16="http://schemas.microsoft.com/office/drawing/2014/main" id="{B3C3AD77-F48A-6965-588B-3490F5896924}"/>
              </a:ext>
            </a:extLst>
          </p:cNvPr>
          <p:cNvPicPr>
            <a:picLocks noChangeAspect="1"/>
          </p:cNvPicPr>
          <p:nvPr/>
        </p:nvPicPr>
        <p:blipFill>
          <a:blip r:embed="rId2"/>
          <a:stretch>
            <a:fillRect/>
          </a:stretch>
        </p:blipFill>
        <p:spPr>
          <a:xfrm>
            <a:off x="7320136" y="1124744"/>
            <a:ext cx="4176464" cy="2983188"/>
          </a:xfrm>
          <a:prstGeom prst="rect">
            <a:avLst/>
          </a:prstGeom>
        </p:spPr>
      </p:pic>
      <p:pic>
        <p:nvPicPr>
          <p:cNvPr id="8" name="Picture 7">
            <a:extLst>
              <a:ext uri="{FF2B5EF4-FFF2-40B4-BE49-F238E27FC236}">
                <a16:creationId xmlns:a16="http://schemas.microsoft.com/office/drawing/2014/main" id="{81752ADF-5D0A-6478-E593-2D142E506294}"/>
              </a:ext>
            </a:extLst>
          </p:cNvPr>
          <p:cNvPicPr>
            <a:picLocks noChangeAspect="1"/>
          </p:cNvPicPr>
          <p:nvPr/>
        </p:nvPicPr>
        <p:blipFill>
          <a:blip r:embed="rId3"/>
          <a:stretch>
            <a:fillRect/>
          </a:stretch>
        </p:blipFill>
        <p:spPr>
          <a:xfrm>
            <a:off x="7608168" y="4395964"/>
            <a:ext cx="2808312" cy="1860722"/>
          </a:xfrm>
          <a:prstGeom prst="rect">
            <a:avLst/>
          </a:prstGeom>
        </p:spPr>
      </p:pic>
    </p:spTree>
    <p:extLst>
      <p:ext uri="{BB962C8B-B14F-4D97-AF65-F5344CB8AC3E}">
        <p14:creationId xmlns:p14="http://schemas.microsoft.com/office/powerpoint/2010/main" val="1973327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97AC21-621A-D846-A39F-1974848E7B8E}"/>
              </a:ext>
            </a:extLst>
          </p:cNvPr>
          <p:cNvSpPr>
            <a:spLocks noGrp="1"/>
          </p:cNvSpPr>
          <p:nvPr>
            <p:ph type="ctrTitle"/>
          </p:nvPr>
        </p:nvSpPr>
        <p:spPr/>
        <p:txBody>
          <a:bodyPr/>
          <a:lstStyle/>
          <a:p>
            <a:r>
              <a:rPr lang="en-CA" dirty="0"/>
              <a:t>EXERCISE</a:t>
            </a:r>
            <a:endParaRPr lang="en-US" dirty="0"/>
          </a:p>
        </p:txBody>
      </p:sp>
      <p:sp>
        <p:nvSpPr>
          <p:cNvPr id="19" name="Rectangle 18">
            <a:extLst>
              <a:ext uri="{FF2B5EF4-FFF2-40B4-BE49-F238E27FC236}">
                <a16:creationId xmlns:a16="http://schemas.microsoft.com/office/drawing/2014/main" id="{A487EB56-147B-434C-990C-28248550AA39}"/>
              </a:ext>
            </a:extLst>
          </p:cNvPr>
          <p:cNvSpPr/>
          <p:nvPr/>
        </p:nvSpPr>
        <p:spPr>
          <a:xfrm>
            <a:off x="1703511" y="1196752"/>
            <a:ext cx="9914015" cy="107776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indent="0">
              <a:buNone/>
            </a:pPr>
            <a:r>
              <a:rPr lang="en-GB" b="1" dirty="0">
                <a:solidFill>
                  <a:schemeClr val="tx1">
                    <a:lumMod val="75000"/>
                  </a:schemeClr>
                </a:solidFill>
              </a:rPr>
              <a:t>Please complete the Exercise in the spreadsheet that accompanies this Module.</a:t>
            </a:r>
            <a:endParaRPr lang="en-GB" sz="1800" b="1" dirty="0">
              <a:solidFill>
                <a:schemeClr val="tx1">
                  <a:lumMod val="75000"/>
                </a:schemeClr>
              </a:solidFill>
            </a:endParaRPr>
          </a:p>
        </p:txBody>
      </p:sp>
      <p:grpSp>
        <p:nvGrpSpPr>
          <p:cNvPr id="20" name="Group 19">
            <a:extLst>
              <a:ext uri="{FF2B5EF4-FFF2-40B4-BE49-F238E27FC236}">
                <a16:creationId xmlns:a16="http://schemas.microsoft.com/office/drawing/2014/main" id="{CF6417A5-FDBC-4C0F-9DBF-A833A6B788E8}"/>
              </a:ext>
            </a:extLst>
          </p:cNvPr>
          <p:cNvGrpSpPr/>
          <p:nvPr/>
        </p:nvGrpSpPr>
        <p:grpSpPr>
          <a:xfrm>
            <a:off x="574473" y="1196753"/>
            <a:ext cx="1152129" cy="1086130"/>
            <a:chOff x="502466" y="977900"/>
            <a:chExt cx="1152129" cy="1086130"/>
          </a:xfrm>
        </p:grpSpPr>
        <p:sp>
          <p:nvSpPr>
            <p:cNvPr id="21" name="Rectangle 20">
              <a:extLst>
                <a:ext uri="{FF2B5EF4-FFF2-40B4-BE49-F238E27FC236}">
                  <a16:creationId xmlns:a16="http://schemas.microsoft.com/office/drawing/2014/main" id="{755EDE72-0FD1-4E2B-AF92-F8BF57A4CB6D}"/>
                </a:ext>
              </a:extLst>
            </p:cNvPr>
            <p:cNvSpPr/>
            <p:nvPr/>
          </p:nvSpPr>
          <p:spPr>
            <a:xfrm>
              <a:off x="502466" y="977900"/>
              <a:ext cx="1152129" cy="10861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pic>
          <p:nvPicPr>
            <p:cNvPr id="22" name="Graphic 21" descr="Help outline">
              <a:extLst>
                <a:ext uri="{FF2B5EF4-FFF2-40B4-BE49-F238E27FC236}">
                  <a16:creationId xmlns:a16="http://schemas.microsoft.com/office/drawing/2014/main" id="{253C965E-C4FF-4368-8A2F-89D005C7FC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330" y="1059579"/>
              <a:ext cx="914400" cy="914400"/>
            </a:xfrm>
            <a:prstGeom prst="rect">
              <a:avLst/>
            </a:prstGeom>
          </p:spPr>
        </p:pic>
      </p:grpSp>
    </p:spTree>
    <p:custDataLst>
      <p:tags r:id="rId1"/>
    </p:custDataLst>
    <p:extLst>
      <p:ext uri="{BB962C8B-B14F-4D97-AF65-F5344CB8AC3E}">
        <p14:creationId xmlns:p14="http://schemas.microsoft.com/office/powerpoint/2010/main" val="2560251004"/>
      </p:ext>
    </p:extLst>
  </p:cSld>
  <p:clrMapOvr>
    <a:masterClrMapping/>
  </p:clrMapOvr>
  <p:transition spd="slow" advTm="27123">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3200" b="0" i="0" u="none" strike="noStrike" kern="1200" spc="0" normalizeH="0" noProof="0" dirty="0">
                <a:ln>
                  <a:noFill/>
                </a:ln>
                <a:solidFill>
                  <a:schemeClr val="bg1"/>
                </a:solidFill>
                <a:effectLst/>
                <a:uLnTx/>
                <a:uFillTx/>
                <a:latin typeface="Century Gothic" panose="020B0502020202020204" pitchFamily="34" charset="0"/>
                <a:ea typeface="+mn-ea"/>
                <a:cs typeface="+mn-cs"/>
              </a:rPr>
              <a:t>To Start: a Handy Hack</a:t>
            </a:r>
          </a:p>
        </p:txBody>
      </p:sp>
    </p:spTree>
    <p:extLst>
      <p:ext uri="{BB962C8B-B14F-4D97-AF65-F5344CB8AC3E}">
        <p14:creationId xmlns:p14="http://schemas.microsoft.com/office/powerpoint/2010/main" val="245346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FC5F84-3504-C102-999D-3012495FBADB}"/>
              </a:ext>
            </a:extLst>
          </p:cNvPr>
          <p:cNvSpPr>
            <a:spLocks noGrp="1"/>
          </p:cNvSpPr>
          <p:nvPr>
            <p:ph idx="1"/>
          </p:nvPr>
        </p:nvSpPr>
        <p:spPr>
          <a:xfrm>
            <a:off x="499799" y="977900"/>
            <a:ext cx="5956242" cy="4971380"/>
          </a:xfrm>
        </p:spPr>
        <p:txBody>
          <a:bodyPr/>
          <a:lstStyle/>
          <a:p>
            <a:r>
              <a:rPr lang="en-US" dirty="0"/>
              <a:t>A large part of working with data is </a:t>
            </a:r>
            <a:r>
              <a:rPr lang="en-US" b="1" dirty="0"/>
              <a:t>enrichment</a:t>
            </a:r>
            <a:r>
              <a:rPr lang="en-US" dirty="0"/>
              <a:t>: adding columns to a dataset – typically using formulae – to turn the data we have into the data we actually need.</a:t>
            </a:r>
          </a:p>
          <a:p>
            <a:r>
              <a:rPr lang="en-US" dirty="0"/>
              <a:t>Formulae, though, can be fragile. If you add more columns or rows to the set, it may break existing references. Also, when copying/pasting into other worksheets, formula references either won’t survive the transition, or will become cumbersome to read/manage. </a:t>
            </a:r>
          </a:p>
          <a:p>
            <a:r>
              <a:rPr lang="en-US" dirty="0"/>
              <a:t>Fortunately, help is at hand – a keyboard shortcut you may not be familiar with …</a:t>
            </a:r>
            <a:endParaRPr lang="en-GB" dirty="0"/>
          </a:p>
        </p:txBody>
      </p:sp>
      <p:sp>
        <p:nvSpPr>
          <p:cNvPr id="3" name="Title 2">
            <a:extLst>
              <a:ext uri="{FF2B5EF4-FFF2-40B4-BE49-F238E27FC236}">
                <a16:creationId xmlns:a16="http://schemas.microsoft.com/office/drawing/2014/main" id="{2835708E-2B17-73CF-C571-A97C75089361}"/>
              </a:ext>
            </a:extLst>
          </p:cNvPr>
          <p:cNvSpPr>
            <a:spLocks noGrp="1"/>
          </p:cNvSpPr>
          <p:nvPr>
            <p:ph type="ctrTitle"/>
          </p:nvPr>
        </p:nvSpPr>
        <p:spPr/>
        <p:txBody>
          <a:bodyPr/>
          <a:lstStyle/>
          <a:p>
            <a:r>
              <a:rPr lang="en-US" dirty="0"/>
              <a:t>TO START: A HANDY HACK</a:t>
            </a:r>
            <a:endParaRPr lang="en-GB" dirty="0"/>
          </a:p>
        </p:txBody>
      </p:sp>
      <p:pic>
        <p:nvPicPr>
          <p:cNvPr id="1026" name="Picture 2" descr="Simple Excel hack">
            <a:extLst>
              <a:ext uri="{FF2B5EF4-FFF2-40B4-BE49-F238E27FC236}">
                <a16:creationId xmlns:a16="http://schemas.microsoft.com/office/drawing/2014/main" id="{A95DD316-E667-9C70-C5EB-7DB15B1D0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327" y="1124744"/>
            <a:ext cx="4752528"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AF9C72-F995-BAF7-9196-E3F2F348FB21}"/>
              </a:ext>
            </a:extLst>
          </p:cNvPr>
          <p:cNvSpPr txBox="1"/>
          <p:nvPr/>
        </p:nvSpPr>
        <p:spPr>
          <a:xfrm>
            <a:off x="10272464" y="5877272"/>
            <a:ext cx="1437556" cy="215443"/>
          </a:xfrm>
          <a:prstGeom prst="rect">
            <a:avLst/>
          </a:prstGeom>
          <a:noFill/>
        </p:spPr>
        <p:txBody>
          <a:bodyPr wrap="square">
            <a:spAutoFit/>
          </a:bodyPr>
          <a:lstStyle/>
          <a:p>
            <a:r>
              <a:rPr lang="en-GB" sz="800" b="0" i="0" u="none" strike="noStrike" dirty="0">
                <a:solidFill>
                  <a:srgbClr val="000000"/>
                </a:solidFill>
                <a:effectLst/>
                <a:latin typeface="Aptos Narrow" panose="020B0004020202020204" pitchFamily="34" charset="0"/>
              </a:rPr>
              <a:t>Image generated by </a:t>
            </a:r>
            <a:r>
              <a:rPr lang="en-GB" sz="800" b="1" i="0" u="none" strike="noStrike" dirty="0">
                <a:solidFill>
                  <a:srgbClr val="000000"/>
                </a:solidFill>
                <a:effectLst/>
                <a:latin typeface="Aptos Narrow" panose="020B0004020202020204" pitchFamily="34" charset="0"/>
              </a:rPr>
              <a:t>Dall-E </a:t>
            </a:r>
            <a:endParaRPr lang="en-GB" sz="800" dirty="0"/>
          </a:p>
        </p:txBody>
      </p:sp>
    </p:spTree>
    <p:extLst>
      <p:ext uri="{BB962C8B-B14F-4D97-AF65-F5344CB8AC3E}">
        <p14:creationId xmlns:p14="http://schemas.microsoft.com/office/powerpoint/2010/main" val="152385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63F90-5EDE-7C9F-8DAD-FF121120AB5B}"/>
              </a:ext>
            </a:extLst>
          </p:cNvPr>
          <p:cNvSpPr>
            <a:spLocks noGrp="1"/>
          </p:cNvSpPr>
          <p:nvPr>
            <p:ph idx="1"/>
          </p:nvPr>
        </p:nvSpPr>
        <p:spPr>
          <a:xfrm>
            <a:off x="499798" y="908720"/>
            <a:ext cx="11066142" cy="432048"/>
          </a:xfrm>
        </p:spPr>
        <p:txBody>
          <a:bodyPr/>
          <a:lstStyle/>
          <a:p>
            <a:r>
              <a:rPr lang="en-US" dirty="0"/>
              <a:t>Say you have a list of given names and family names, and your task is to generate email addresses.</a:t>
            </a:r>
          </a:p>
          <a:p>
            <a:r>
              <a:rPr lang="en-US" dirty="0"/>
              <a:t>Sure, it can be done with string formulas, regular expressions and so on – but there’s a much easier way:</a:t>
            </a:r>
            <a:endParaRPr lang="en-GB" dirty="0"/>
          </a:p>
        </p:txBody>
      </p:sp>
      <p:sp>
        <p:nvSpPr>
          <p:cNvPr id="4" name="Title 3">
            <a:extLst>
              <a:ext uri="{FF2B5EF4-FFF2-40B4-BE49-F238E27FC236}">
                <a16:creationId xmlns:a16="http://schemas.microsoft.com/office/drawing/2014/main" id="{D63AD6A6-E2FD-13C0-0103-5C3FB2CCA18B}"/>
              </a:ext>
            </a:extLst>
          </p:cNvPr>
          <p:cNvSpPr>
            <a:spLocks noGrp="1"/>
          </p:cNvSpPr>
          <p:nvPr>
            <p:ph type="ctrTitle"/>
          </p:nvPr>
        </p:nvSpPr>
        <p:spPr/>
        <p:txBody>
          <a:bodyPr/>
          <a:lstStyle/>
          <a:p>
            <a:r>
              <a:rPr lang="en-US" dirty="0"/>
              <a:t>The CTRL-E autofill shortcut</a:t>
            </a:r>
            <a:endParaRPr lang="en-GB" dirty="0"/>
          </a:p>
        </p:txBody>
      </p:sp>
      <p:grpSp>
        <p:nvGrpSpPr>
          <p:cNvPr id="20" name="Group 19">
            <a:extLst>
              <a:ext uri="{FF2B5EF4-FFF2-40B4-BE49-F238E27FC236}">
                <a16:creationId xmlns:a16="http://schemas.microsoft.com/office/drawing/2014/main" id="{E2B197A0-9507-AD33-A36C-380227C9751F}"/>
              </a:ext>
            </a:extLst>
          </p:cNvPr>
          <p:cNvGrpSpPr/>
          <p:nvPr/>
        </p:nvGrpSpPr>
        <p:grpSpPr>
          <a:xfrm>
            <a:off x="695400" y="1772816"/>
            <a:ext cx="4104456" cy="2070400"/>
            <a:chOff x="695400" y="1772816"/>
            <a:chExt cx="4104456" cy="2070400"/>
          </a:xfrm>
        </p:grpSpPr>
        <p:pic>
          <p:nvPicPr>
            <p:cNvPr id="6" name="Picture 5">
              <a:extLst>
                <a:ext uri="{FF2B5EF4-FFF2-40B4-BE49-F238E27FC236}">
                  <a16:creationId xmlns:a16="http://schemas.microsoft.com/office/drawing/2014/main" id="{6B294FAC-C411-B4A3-29A4-F301F608DAE6}"/>
                </a:ext>
              </a:extLst>
            </p:cNvPr>
            <p:cNvPicPr>
              <a:picLocks noChangeAspect="1"/>
            </p:cNvPicPr>
            <p:nvPr/>
          </p:nvPicPr>
          <p:blipFill>
            <a:blip r:embed="rId3"/>
            <a:stretch>
              <a:fillRect/>
            </a:stretch>
          </p:blipFill>
          <p:spPr>
            <a:xfrm>
              <a:off x="695400" y="1772816"/>
              <a:ext cx="3835597" cy="1276416"/>
            </a:xfrm>
            <a:prstGeom prst="rect">
              <a:avLst/>
            </a:prstGeom>
          </p:spPr>
        </p:pic>
        <p:grpSp>
          <p:nvGrpSpPr>
            <p:cNvPr id="7" name="Group 6">
              <a:extLst>
                <a:ext uri="{FF2B5EF4-FFF2-40B4-BE49-F238E27FC236}">
                  <a16:creationId xmlns:a16="http://schemas.microsoft.com/office/drawing/2014/main" id="{0ABA61B4-C09C-26B6-E880-02FE72E62522}"/>
                </a:ext>
              </a:extLst>
            </p:cNvPr>
            <p:cNvGrpSpPr/>
            <p:nvPr/>
          </p:nvGrpSpPr>
          <p:grpSpPr>
            <a:xfrm>
              <a:off x="839416" y="3150719"/>
              <a:ext cx="3960440" cy="692497"/>
              <a:chOff x="6816080" y="2132856"/>
              <a:chExt cx="3960440" cy="692497"/>
            </a:xfrm>
          </p:grpSpPr>
          <p:sp>
            <p:nvSpPr>
              <p:cNvPr id="8" name="TextBox 7">
                <a:extLst>
                  <a:ext uri="{FF2B5EF4-FFF2-40B4-BE49-F238E27FC236}">
                    <a16:creationId xmlns:a16="http://schemas.microsoft.com/office/drawing/2014/main" id="{4457EE00-61BD-BE59-7D4D-2AF496857BF7}"/>
                  </a:ext>
                </a:extLst>
              </p:cNvPr>
              <p:cNvSpPr txBox="1"/>
              <p:nvPr/>
            </p:nvSpPr>
            <p:spPr>
              <a:xfrm>
                <a:off x="7320136" y="2179022"/>
                <a:ext cx="3456384" cy="646331"/>
              </a:xfrm>
              <a:prstGeom prst="rect">
                <a:avLst/>
              </a:prstGeom>
              <a:noFill/>
            </p:spPr>
            <p:txBody>
              <a:bodyPr wrap="square" rtlCol="0">
                <a:spAutoFit/>
              </a:bodyPr>
              <a:lstStyle/>
              <a:p>
                <a:r>
                  <a:rPr lang="en-GB" dirty="0"/>
                  <a:t>Set up your data table with an extra column</a:t>
                </a:r>
              </a:p>
            </p:txBody>
          </p:sp>
          <p:sp>
            <p:nvSpPr>
              <p:cNvPr id="9" name="Oval 8">
                <a:extLst>
                  <a:ext uri="{FF2B5EF4-FFF2-40B4-BE49-F238E27FC236}">
                    <a16:creationId xmlns:a16="http://schemas.microsoft.com/office/drawing/2014/main" id="{BC56B24D-A564-40EB-4CB8-070082F049CE}"/>
                  </a:ext>
                </a:extLst>
              </p:cNvPr>
              <p:cNvSpPr/>
              <p:nvPr/>
            </p:nvSpPr>
            <p:spPr>
              <a:xfrm>
                <a:off x="6816080" y="213285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grpSp>
        <p:nvGrpSpPr>
          <p:cNvPr id="21" name="Group 20">
            <a:extLst>
              <a:ext uri="{FF2B5EF4-FFF2-40B4-BE49-F238E27FC236}">
                <a16:creationId xmlns:a16="http://schemas.microsoft.com/office/drawing/2014/main" id="{D60FD45B-1086-4A5B-C820-8146113E8A22}"/>
              </a:ext>
            </a:extLst>
          </p:cNvPr>
          <p:cNvGrpSpPr/>
          <p:nvPr/>
        </p:nvGrpSpPr>
        <p:grpSpPr>
          <a:xfrm>
            <a:off x="7353920" y="1773770"/>
            <a:ext cx="3998664" cy="2346445"/>
            <a:chOff x="7353920" y="1773770"/>
            <a:chExt cx="3998664" cy="2346445"/>
          </a:xfrm>
        </p:grpSpPr>
        <p:grpSp>
          <p:nvGrpSpPr>
            <p:cNvPr id="10" name="Group 9">
              <a:extLst>
                <a:ext uri="{FF2B5EF4-FFF2-40B4-BE49-F238E27FC236}">
                  <a16:creationId xmlns:a16="http://schemas.microsoft.com/office/drawing/2014/main" id="{8DF0D008-AD9E-EC69-C989-42F89EE1D171}"/>
                </a:ext>
              </a:extLst>
            </p:cNvPr>
            <p:cNvGrpSpPr/>
            <p:nvPr/>
          </p:nvGrpSpPr>
          <p:grpSpPr>
            <a:xfrm>
              <a:off x="7392144" y="3150719"/>
              <a:ext cx="3960440" cy="969496"/>
              <a:chOff x="6816080" y="2132856"/>
              <a:chExt cx="3960440" cy="969496"/>
            </a:xfrm>
          </p:grpSpPr>
          <p:sp>
            <p:nvSpPr>
              <p:cNvPr id="11" name="TextBox 10">
                <a:extLst>
                  <a:ext uri="{FF2B5EF4-FFF2-40B4-BE49-F238E27FC236}">
                    <a16:creationId xmlns:a16="http://schemas.microsoft.com/office/drawing/2014/main" id="{A1EE38CF-BEF8-7A3B-2127-415B6055A818}"/>
                  </a:ext>
                </a:extLst>
              </p:cNvPr>
              <p:cNvSpPr txBox="1"/>
              <p:nvPr/>
            </p:nvSpPr>
            <p:spPr>
              <a:xfrm>
                <a:off x="7320136" y="2179022"/>
                <a:ext cx="3456384" cy="923330"/>
              </a:xfrm>
              <a:prstGeom prst="rect">
                <a:avLst/>
              </a:prstGeom>
              <a:noFill/>
            </p:spPr>
            <p:txBody>
              <a:bodyPr wrap="square" rtlCol="0">
                <a:spAutoFit/>
              </a:bodyPr>
              <a:lstStyle/>
              <a:p>
                <a:r>
                  <a:rPr lang="en-GB" dirty="0"/>
                  <a:t>Type in the first value, showing Excel the pattern you want replicated</a:t>
                </a:r>
              </a:p>
            </p:txBody>
          </p:sp>
          <p:sp>
            <p:nvSpPr>
              <p:cNvPr id="12" name="Oval 11">
                <a:extLst>
                  <a:ext uri="{FF2B5EF4-FFF2-40B4-BE49-F238E27FC236}">
                    <a16:creationId xmlns:a16="http://schemas.microsoft.com/office/drawing/2014/main" id="{EC3C92D1-AE66-CDAF-0ED2-F67CDA099812}"/>
                  </a:ext>
                </a:extLst>
              </p:cNvPr>
              <p:cNvSpPr/>
              <p:nvPr/>
            </p:nvSpPr>
            <p:spPr>
              <a:xfrm>
                <a:off x="6816080" y="213285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pic>
          <p:nvPicPr>
            <p:cNvPr id="14" name="Picture 13">
              <a:extLst>
                <a:ext uri="{FF2B5EF4-FFF2-40B4-BE49-F238E27FC236}">
                  <a16:creationId xmlns:a16="http://schemas.microsoft.com/office/drawing/2014/main" id="{A107F27B-06BB-83F3-DB1A-D641D4D2E28C}"/>
                </a:ext>
              </a:extLst>
            </p:cNvPr>
            <p:cNvPicPr>
              <a:picLocks noChangeAspect="1"/>
            </p:cNvPicPr>
            <p:nvPr/>
          </p:nvPicPr>
          <p:blipFill>
            <a:blip r:embed="rId4"/>
            <a:stretch>
              <a:fillRect/>
            </a:stretch>
          </p:blipFill>
          <p:spPr>
            <a:xfrm>
              <a:off x="7353920" y="1773770"/>
              <a:ext cx="3854648" cy="1225613"/>
            </a:xfrm>
            <a:prstGeom prst="rect">
              <a:avLst/>
            </a:prstGeom>
          </p:spPr>
        </p:pic>
      </p:grpSp>
      <p:grpSp>
        <p:nvGrpSpPr>
          <p:cNvPr id="22" name="Group 21">
            <a:extLst>
              <a:ext uri="{FF2B5EF4-FFF2-40B4-BE49-F238E27FC236}">
                <a16:creationId xmlns:a16="http://schemas.microsoft.com/office/drawing/2014/main" id="{CA7E7FE5-F9E3-4A6B-D5F5-D7D7FB25C8CC}"/>
              </a:ext>
            </a:extLst>
          </p:cNvPr>
          <p:cNvGrpSpPr/>
          <p:nvPr/>
        </p:nvGrpSpPr>
        <p:grpSpPr>
          <a:xfrm>
            <a:off x="3215680" y="4750719"/>
            <a:ext cx="8129559" cy="1225613"/>
            <a:chOff x="3215680" y="4750719"/>
            <a:chExt cx="8129559" cy="1225613"/>
          </a:xfrm>
        </p:grpSpPr>
        <p:pic>
          <p:nvPicPr>
            <p:cNvPr id="16" name="Picture 15">
              <a:extLst>
                <a:ext uri="{FF2B5EF4-FFF2-40B4-BE49-F238E27FC236}">
                  <a16:creationId xmlns:a16="http://schemas.microsoft.com/office/drawing/2014/main" id="{7945D50F-14BE-9CA7-D142-5C7B20AB4887}"/>
                </a:ext>
              </a:extLst>
            </p:cNvPr>
            <p:cNvPicPr>
              <a:picLocks noChangeAspect="1"/>
            </p:cNvPicPr>
            <p:nvPr/>
          </p:nvPicPr>
          <p:blipFill>
            <a:blip r:embed="rId5"/>
            <a:stretch>
              <a:fillRect/>
            </a:stretch>
          </p:blipFill>
          <p:spPr>
            <a:xfrm>
              <a:off x="7281030" y="4750719"/>
              <a:ext cx="4064209" cy="1225613"/>
            </a:xfrm>
            <a:prstGeom prst="rect">
              <a:avLst/>
            </a:prstGeom>
          </p:spPr>
        </p:pic>
        <p:grpSp>
          <p:nvGrpSpPr>
            <p:cNvPr id="17" name="Group 16">
              <a:extLst>
                <a:ext uri="{FF2B5EF4-FFF2-40B4-BE49-F238E27FC236}">
                  <a16:creationId xmlns:a16="http://schemas.microsoft.com/office/drawing/2014/main" id="{F08B20C9-F125-9229-3B79-27DC26188EFF}"/>
                </a:ext>
              </a:extLst>
            </p:cNvPr>
            <p:cNvGrpSpPr/>
            <p:nvPr/>
          </p:nvGrpSpPr>
          <p:grpSpPr>
            <a:xfrm>
              <a:off x="3215680" y="4869160"/>
              <a:ext cx="3960440" cy="969496"/>
              <a:chOff x="6816080" y="2132856"/>
              <a:chExt cx="3960440" cy="969496"/>
            </a:xfrm>
          </p:grpSpPr>
          <p:sp>
            <p:nvSpPr>
              <p:cNvPr id="18" name="TextBox 17">
                <a:extLst>
                  <a:ext uri="{FF2B5EF4-FFF2-40B4-BE49-F238E27FC236}">
                    <a16:creationId xmlns:a16="http://schemas.microsoft.com/office/drawing/2014/main" id="{25874FEA-F8AC-960C-F35D-1C4A2674EC48}"/>
                  </a:ext>
                </a:extLst>
              </p:cNvPr>
              <p:cNvSpPr txBox="1"/>
              <p:nvPr/>
            </p:nvSpPr>
            <p:spPr>
              <a:xfrm>
                <a:off x="7320136" y="2179022"/>
                <a:ext cx="3456384" cy="923330"/>
              </a:xfrm>
              <a:prstGeom prst="rect">
                <a:avLst/>
              </a:prstGeom>
              <a:noFill/>
            </p:spPr>
            <p:txBody>
              <a:bodyPr wrap="square" rtlCol="0">
                <a:spAutoFit/>
              </a:bodyPr>
              <a:lstStyle/>
              <a:p>
                <a:r>
                  <a:rPr lang="en-GB" dirty="0"/>
                  <a:t>Select the cell below the one you modified in step 2, and press CTRL-E. Satisfying!</a:t>
                </a:r>
              </a:p>
            </p:txBody>
          </p:sp>
          <p:sp>
            <p:nvSpPr>
              <p:cNvPr id="19" name="Oval 18">
                <a:extLst>
                  <a:ext uri="{FF2B5EF4-FFF2-40B4-BE49-F238E27FC236}">
                    <a16:creationId xmlns:a16="http://schemas.microsoft.com/office/drawing/2014/main" id="{3D1D5833-D724-ACF3-3C1A-DFE45B5F73E1}"/>
                  </a:ext>
                </a:extLst>
              </p:cNvPr>
              <p:cNvSpPr/>
              <p:nvPr/>
            </p:nvSpPr>
            <p:spPr>
              <a:xfrm>
                <a:off x="6816080" y="213285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sp>
        <p:nvSpPr>
          <p:cNvPr id="23" name="Arrow: Right 22">
            <a:extLst>
              <a:ext uri="{FF2B5EF4-FFF2-40B4-BE49-F238E27FC236}">
                <a16:creationId xmlns:a16="http://schemas.microsoft.com/office/drawing/2014/main" id="{CE807593-8191-CD72-CC01-EAB756B922AC}"/>
              </a:ext>
            </a:extLst>
          </p:cNvPr>
          <p:cNvSpPr/>
          <p:nvPr/>
        </p:nvSpPr>
        <p:spPr>
          <a:xfrm>
            <a:off x="5293359" y="2706475"/>
            <a:ext cx="1296144" cy="5858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FCA68E73-6CD0-6A93-C0E1-D9183EFEA6A3}"/>
              </a:ext>
            </a:extLst>
          </p:cNvPr>
          <p:cNvSpPr/>
          <p:nvPr/>
        </p:nvSpPr>
        <p:spPr>
          <a:xfrm>
            <a:off x="1271464" y="4915325"/>
            <a:ext cx="1296144"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31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INPUT SIDE: DATA VALIDATION</a:t>
            </a:r>
            <a:endParaRPr lang="en-GB" dirty="0"/>
          </a:p>
        </p:txBody>
      </p:sp>
    </p:spTree>
    <p:extLst>
      <p:ext uri="{BB962C8B-B14F-4D97-AF65-F5344CB8AC3E}">
        <p14:creationId xmlns:p14="http://schemas.microsoft.com/office/powerpoint/2010/main" val="371650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D0AA4B-6ACC-C44D-BF13-67C3DFA64ECE}"/>
              </a:ext>
            </a:extLst>
          </p:cNvPr>
          <p:cNvSpPr>
            <a:spLocks noGrp="1"/>
          </p:cNvSpPr>
          <p:nvPr>
            <p:ph type="ctrTitle"/>
          </p:nvPr>
        </p:nvSpPr>
        <p:spPr/>
        <p:txBody>
          <a:bodyPr/>
          <a:lstStyle/>
          <a:p>
            <a:r>
              <a:rPr lang="en-CA" dirty="0"/>
              <a:t>The </a:t>
            </a:r>
            <a:r>
              <a:rPr lang="en-CA" b="1" dirty="0"/>
              <a:t>data </a:t>
            </a:r>
            <a:r>
              <a:rPr lang="en-CA" dirty="0"/>
              <a:t>tab, and </a:t>
            </a:r>
            <a:r>
              <a:rPr lang="en-CA" b="1" dirty="0"/>
              <a:t>data tools</a:t>
            </a:r>
            <a:endParaRPr lang="en-US" dirty="0"/>
          </a:p>
        </p:txBody>
      </p:sp>
      <p:pic>
        <p:nvPicPr>
          <p:cNvPr id="3" name="Picture 2">
            <a:extLst>
              <a:ext uri="{FF2B5EF4-FFF2-40B4-BE49-F238E27FC236}">
                <a16:creationId xmlns:a16="http://schemas.microsoft.com/office/drawing/2014/main" id="{3C97F32C-3582-412A-9A0D-95A48A9707AE}"/>
              </a:ext>
            </a:extLst>
          </p:cNvPr>
          <p:cNvPicPr>
            <a:picLocks noChangeAspect="1"/>
          </p:cNvPicPr>
          <p:nvPr/>
        </p:nvPicPr>
        <p:blipFill rotWithShape="1">
          <a:blip r:embed="rId4"/>
          <a:srcRect l="69490" t="14300" r="5113" b="65750"/>
          <a:stretch/>
        </p:blipFill>
        <p:spPr>
          <a:xfrm>
            <a:off x="695400" y="2529967"/>
            <a:ext cx="5866757" cy="2592288"/>
          </a:xfrm>
          <a:prstGeom prst="rect">
            <a:avLst/>
          </a:prstGeom>
        </p:spPr>
      </p:pic>
      <p:sp>
        <p:nvSpPr>
          <p:cNvPr id="6" name="TextBox 5">
            <a:extLst>
              <a:ext uri="{FF2B5EF4-FFF2-40B4-BE49-F238E27FC236}">
                <a16:creationId xmlns:a16="http://schemas.microsoft.com/office/drawing/2014/main" id="{F183903D-7300-45CF-A638-818A46A7190A}"/>
              </a:ext>
            </a:extLst>
          </p:cNvPr>
          <p:cNvSpPr txBox="1"/>
          <p:nvPr/>
        </p:nvSpPr>
        <p:spPr>
          <a:xfrm>
            <a:off x="695400" y="1484784"/>
            <a:ext cx="10222670" cy="369332"/>
          </a:xfrm>
          <a:prstGeom prst="rect">
            <a:avLst/>
          </a:prstGeom>
          <a:noFill/>
        </p:spPr>
        <p:txBody>
          <a:bodyPr wrap="none" rtlCol="0">
            <a:spAutoFit/>
          </a:bodyPr>
          <a:lstStyle/>
          <a:p>
            <a:r>
              <a:rPr lang="en-GB" b="1" dirty="0"/>
              <a:t>Find the Data Tools group to the right hand side of the Data tab. Data validation is used to:</a:t>
            </a:r>
          </a:p>
        </p:txBody>
      </p:sp>
      <p:sp>
        <p:nvSpPr>
          <p:cNvPr id="9" name="TextBox 8">
            <a:extLst>
              <a:ext uri="{FF2B5EF4-FFF2-40B4-BE49-F238E27FC236}">
                <a16:creationId xmlns:a16="http://schemas.microsoft.com/office/drawing/2014/main" id="{3AFB49E3-B366-45B8-AC84-951EE66863FC}"/>
              </a:ext>
            </a:extLst>
          </p:cNvPr>
          <p:cNvSpPr txBox="1"/>
          <p:nvPr/>
        </p:nvSpPr>
        <p:spPr>
          <a:xfrm>
            <a:off x="6824464" y="2564904"/>
            <a:ext cx="4672136" cy="369332"/>
          </a:xfrm>
          <a:prstGeom prst="rect">
            <a:avLst/>
          </a:prstGeom>
          <a:noFill/>
        </p:spPr>
        <p:txBody>
          <a:bodyPr wrap="square" rtlCol="0">
            <a:spAutoFit/>
          </a:bodyPr>
          <a:lstStyle/>
          <a:p>
            <a:r>
              <a:rPr lang="en-GB" dirty="0"/>
              <a:t>Find or eliminate duplicate values</a:t>
            </a:r>
          </a:p>
        </p:txBody>
      </p:sp>
      <p:sp>
        <p:nvSpPr>
          <p:cNvPr id="11" name="TextBox 10">
            <a:extLst>
              <a:ext uri="{FF2B5EF4-FFF2-40B4-BE49-F238E27FC236}">
                <a16:creationId xmlns:a16="http://schemas.microsoft.com/office/drawing/2014/main" id="{38F5D8F2-569F-45AB-B1F5-319B7DBE6E10}"/>
              </a:ext>
            </a:extLst>
          </p:cNvPr>
          <p:cNvSpPr txBox="1"/>
          <p:nvPr/>
        </p:nvSpPr>
        <p:spPr>
          <a:xfrm>
            <a:off x="6828437" y="3059668"/>
            <a:ext cx="4672136" cy="369332"/>
          </a:xfrm>
          <a:prstGeom prst="rect">
            <a:avLst/>
          </a:prstGeom>
          <a:noFill/>
        </p:spPr>
        <p:txBody>
          <a:bodyPr wrap="square" rtlCol="0">
            <a:spAutoFit/>
          </a:bodyPr>
          <a:lstStyle/>
          <a:p>
            <a:r>
              <a:rPr lang="en-GB" dirty="0"/>
              <a:t>Highlight empty cells</a:t>
            </a:r>
          </a:p>
        </p:txBody>
      </p:sp>
      <p:sp>
        <p:nvSpPr>
          <p:cNvPr id="12" name="TextBox 11">
            <a:extLst>
              <a:ext uri="{FF2B5EF4-FFF2-40B4-BE49-F238E27FC236}">
                <a16:creationId xmlns:a16="http://schemas.microsoft.com/office/drawing/2014/main" id="{A307B347-7FE2-4E96-B7F9-7EE070ECFD28}"/>
              </a:ext>
            </a:extLst>
          </p:cNvPr>
          <p:cNvSpPr txBox="1"/>
          <p:nvPr/>
        </p:nvSpPr>
        <p:spPr>
          <a:xfrm>
            <a:off x="6824464" y="3582308"/>
            <a:ext cx="4672136" cy="646331"/>
          </a:xfrm>
          <a:prstGeom prst="rect">
            <a:avLst/>
          </a:prstGeom>
          <a:noFill/>
        </p:spPr>
        <p:txBody>
          <a:bodyPr wrap="square" rtlCol="0">
            <a:spAutoFit/>
          </a:bodyPr>
          <a:lstStyle/>
          <a:p>
            <a:r>
              <a:rPr lang="en-GB" dirty="0"/>
              <a:t>Prevent out-of-range (e.g. negative) values</a:t>
            </a:r>
          </a:p>
        </p:txBody>
      </p:sp>
      <p:sp>
        <p:nvSpPr>
          <p:cNvPr id="13" name="TextBox 12">
            <a:extLst>
              <a:ext uri="{FF2B5EF4-FFF2-40B4-BE49-F238E27FC236}">
                <a16:creationId xmlns:a16="http://schemas.microsoft.com/office/drawing/2014/main" id="{5F7E45B5-C8BB-435B-8985-4875DB2EA21B}"/>
              </a:ext>
            </a:extLst>
          </p:cNvPr>
          <p:cNvSpPr txBox="1"/>
          <p:nvPr/>
        </p:nvSpPr>
        <p:spPr>
          <a:xfrm>
            <a:off x="6828437" y="4366845"/>
            <a:ext cx="4672136" cy="646331"/>
          </a:xfrm>
          <a:prstGeom prst="rect">
            <a:avLst/>
          </a:prstGeom>
          <a:noFill/>
        </p:spPr>
        <p:txBody>
          <a:bodyPr wrap="square" rtlCol="0">
            <a:spAutoFit/>
          </a:bodyPr>
          <a:lstStyle/>
          <a:p>
            <a:r>
              <a:rPr lang="en-GB" dirty="0"/>
              <a:t>Enforce correctly-formed input (e.g. email addresses, dates)</a:t>
            </a:r>
          </a:p>
        </p:txBody>
      </p:sp>
      <p:sp>
        <p:nvSpPr>
          <p:cNvPr id="2" name="TextBox 1">
            <a:extLst>
              <a:ext uri="{FF2B5EF4-FFF2-40B4-BE49-F238E27FC236}">
                <a16:creationId xmlns:a16="http://schemas.microsoft.com/office/drawing/2014/main" id="{0DB707E5-2B75-AFB4-4A05-090124825E17}"/>
              </a:ext>
            </a:extLst>
          </p:cNvPr>
          <p:cNvSpPr txBox="1"/>
          <p:nvPr/>
        </p:nvSpPr>
        <p:spPr>
          <a:xfrm>
            <a:off x="6816080" y="5158933"/>
            <a:ext cx="4672136" cy="923330"/>
          </a:xfrm>
          <a:prstGeom prst="rect">
            <a:avLst/>
          </a:prstGeom>
          <a:noFill/>
        </p:spPr>
        <p:txBody>
          <a:bodyPr wrap="square" rtlCol="0">
            <a:spAutoFit/>
          </a:bodyPr>
          <a:lstStyle/>
          <a:p>
            <a:r>
              <a:rPr lang="en-GB" dirty="0"/>
              <a:t>Add interactive features such as drop-down menus to eliminate input error and facilitate navigation</a:t>
            </a:r>
          </a:p>
        </p:txBody>
      </p:sp>
    </p:spTree>
    <p:custDataLst>
      <p:tags r:id="rId1"/>
    </p:custDataLst>
    <p:extLst>
      <p:ext uri="{BB962C8B-B14F-4D97-AF65-F5344CB8AC3E}">
        <p14:creationId xmlns:p14="http://schemas.microsoft.com/office/powerpoint/2010/main" val="621370946"/>
      </p:ext>
    </p:extLst>
  </p:cSld>
  <p:clrMapOvr>
    <a:masterClrMapping/>
  </p:clrMapOvr>
  <p:transition spd="slow" advTm="3611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pic>
        <p:nvPicPr>
          <p:cNvPr id="3" name="Picture 2">
            <a:extLst>
              <a:ext uri="{FF2B5EF4-FFF2-40B4-BE49-F238E27FC236}">
                <a16:creationId xmlns:a16="http://schemas.microsoft.com/office/drawing/2014/main" id="{8DF101A9-7ED1-41F6-BF1C-F480AD6B310D}"/>
              </a:ext>
            </a:extLst>
          </p:cNvPr>
          <p:cNvPicPr>
            <a:picLocks noChangeAspect="1"/>
          </p:cNvPicPr>
          <p:nvPr/>
        </p:nvPicPr>
        <p:blipFill>
          <a:blip r:embed="rId3"/>
          <a:stretch>
            <a:fillRect/>
          </a:stretch>
        </p:blipFill>
        <p:spPr>
          <a:xfrm>
            <a:off x="629641" y="2037268"/>
            <a:ext cx="5678439" cy="4056028"/>
          </a:xfrm>
          <a:prstGeom prst="rect">
            <a:avLst/>
          </a:prstGeom>
        </p:spPr>
      </p:pic>
      <p:sp>
        <p:nvSpPr>
          <p:cNvPr id="21" name="TextBox 20">
            <a:extLst>
              <a:ext uri="{FF2B5EF4-FFF2-40B4-BE49-F238E27FC236}">
                <a16:creationId xmlns:a16="http://schemas.microsoft.com/office/drawing/2014/main" id="{FAD8B266-B12E-4D27-918B-CB514AAB4AD5}"/>
              </a:ext>
            </a:extLst>
          </p:cNvPr>
          <p:cNvSpPr txBox="1"/>
          <p:nvPr/>
        </p:nvSpPr>
        <p:spPr>
          <a:xfrm>
            <a:off x="695400" y="1484784"/>
            <a:ext cx="1037463" cy="369332"/>
          </a:xfrm>
          <a:prstGeom prst="rect">
            <a:avLst/>
          </a:prstGeom>
          <a:noFill/>
        </p:spPr>
        <p:txBody>
          <a:bodyPr wrap="none" rtlCol="0">
            <a:spAutoFit/>
          </a:bodyPr>
          <a:lstStyle/>
          <a:p>
            <a:r>
              <a:rPr lang="en-GB" b="1" dirty="0"/>
              <a:t>Settings</a:t>
            </a:r>
          </a:p>
        </p:txBody>
      </p:sp>
      <p:grpSp>
        <p:nvGrpSpPr>
          <p:cNvPr id="2" name="Group 1">
            <a:extLst>
              <a:ext uri="{FF2B5EF4-FFF2-40B4-BE49-F238E27FC236}">
                <a16:creationId xmlns:a16="http://schemas.microsoft.com/office/drawing/2014/main" id="{A2E619A1-D408-4E68-934A-A1CD68335D35}"/>
              </a:ext>
            </a:extLst>
          </p:cNvPr>
          <p:cNvGrpSpPr/>
          <p:nvPr/>
        </p:nvGrpSpPr>
        <p:grpSpPr>
          <a:xfrm>
            <a:off x="1032860" y="2140803"/>
            <a:ext cx="10671380" cy="1539158"/>
            <a:chOff x="1032860" y="2140803"/>
            <a:chExt cx="10671380" cy="1539158"/>
          </a:xfrm>
        </p:grpSpPr>
        <p:grpSp>
          <p:nvGrpSpPr>
            <p:cNvPr id="7" name="Group 6">
              <a:extLst>
                <a:ext uri="{FF2B5EF4-FFF2-40B4-BE49-F238E27FC236}">
                  <a16:creationId xmlns:a16="http://schemas.microsoft.com/office/drawing/2014/main" id="{EB525338-40F8-44A7-A8D0-F1CC6C5A0EB2}"/>
                </a:ext>
              </a:extLst>
            </p:cNvPr>
            <p:cNvGrpSpPr/>
            <p:nvPr/>
          </p:nvGrpSpPr>
          <p:grpSpPr>
            <a:xfrm>
              <a:off x="1032860" y="2140803"/>
              <a:ext cx="10671380" cy="1539158"/>
              <a:chOff x="1032860" y="2140803"/>
              <a:chExt cx="10671380" cy="1539158"/>
            </a:xfrm>
          </p:grpSpPr>
          <p:sp>
            <p:nvSpPr>
              <p:cNvPr id="22" name="TextBox 21">
                <a:extLst>
                  <a:ext uri="{FF2B5EF4-FFF2-40B4-BE49-F238E27FC236}">
                    <a16:creationId xmlns:a16="http://schemas.microsoft.com/office/drawing/2014/main" id="{58778E11-95AB-4FA0-8C1B-7EEB76211235}"/>
                  </a:ext>
                </a:extLst>
              </p:cNvPr>
              <p:cNvSpPr txBox="1"/>
              <p:nvPr/>
            </p:nvSpPr>
            <p:spPr>
              <a:xfrm>
                <a:off x="7032104" y="2140803"/>
                <a:ext cx="4672136" cy="646331"/>
              </a:xfrm>
              <a:prstGeom prst="rect">
                <a:avLst/>
              </a:prstGeom>
              <a:noFill/>
            </p:spPr>
            <p:txBody>
              <a:bodyPr wrap="square" rtlCol="0">
                <a:spAutoFit/>
              </a:bodyPr>
              <a:lstStyle/>
              <a:p>
                <a:r>
                  <a:rPr lang="en-GB" dirty="0"/>
                  <a:t>Choose the validation type in the </a:t>
                </a:r>
                <a:r>
                  <a:rPr lang="en-GB" b="1" dirty="0"/>
                  <a:t>Allow </a:t>
                </a:r>
                <a:r>
                  <a:rPr lang="en-GB" dirty="0"/>
                  <a:t>field.</a:t>
                </a:r>
              </a:p>
            </p:txBody>
          </p:sp>
          <p:sp>
            <p:nvSpPr>
              <p:cNvPr id="6" name="Rectangle 5">
                <a:extLst>
                  <a:ext uri="{FF2B5EF4-FFF2-40B4-BE49-F238E27FC236}">
                    <a16:creationId xmlns:a16="http://schemas.microsoft.com/office/drawing/2014/main" id="{AF6CE01E-72B4-4919-95DA-46DD764CB65C}"/>
                  </a:ext>
                </a:extLst>
              </p:cNvPr>
              <p:cNvSpPr/>
              <p:nvPr/>
            </p:nvSpPr>
            <p:spPr>
              <a:xfrm>
                <a:off x="1032860" y="3175905"/>
                <a:ext cx="1822780"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Oval 13">
              <a:extLst>
                <a:ext uri="{FF2B5EF4-FFF2-40B4-BE49-F238E27FC236}">
                  <a16:creationId xmlns:a16="http://schemas.microsoft.com/office/drawing/2014/main" id="{CC4FBBF8-65B7-46B7-BCE4-57F83A67C555}"/>
                </a:ext>
              </a:extLst>
            </p:cNvPr>
            <p:cNvSpPr/>
            <p:nvPr/>
          </p:nvSpPr>
          <p:spPr>
            <a:xfrm>
              <a:off x="6454068"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 name="Group 3">
            <a:extLst>
              <a:ext uri="{FF2B5EF4-FFF2-40B4-BE49-F238E27FC236}">
                <a16:creationId xmlns:a16="http://schemas.microsoft.com/office/drawing/2014/main" id="{80F8424C-4057-4D74-AE11-CDA8D2BAA1B4}"/>
              </a:ext>
            </a:extLst>
          </p:cNvPr>
          <p:cNvGrpSpPr/>
          <p:nvPr/>
        </p:nvGrpSpPr>
        <p:grpSpPr>
          <a:xfrm>
            <a:off x="1032860" y="3050839"/>
            <a:ext cx="10671997" cy="2333048"/>
            <a:chOff x="1032860" y="3050839"/>
            <a:chExt cx="10671997" cy="2333048"/>
          </a:xfrm>
        </p:grpSpPr>
        <p:grpSp>
          <p:nvGrpSpPr>
            <p:cNvPr id="8" name="Group 7">
              <a:extLst>
                <a:ext uri="{FF2B5EF4-FFF2-40B4-BE49-F238E27FC236}">
                  <a16:creationId xmlns:a16="http://schemas.microsoft.com/office/drawing/2014/main" id="{73831931-B338-4F6E-BA66-DEBFF8340CA5}"/>
                </a:ext>
              </a:extLst>
            </p:cNvPr>
            <p:cNvGrpSpPr/>
            <p:nvPr/>
          </p:nvGrpSpPr>
          <p:grpSpPr>
            <a:xfrm>
              <a:off x="1032860" y="3050839"/>
              <a:ext cx="10671997" cy="2333048"/>
              <a:chOff x="1032860" y="3050839"/>
              <a:chExt cx="10671997" cy="2333048"/>
            </a:xfrm>
          </p:grpSpPr>
          <p:sp>
            <p:nvSpPr>
              <p:cNvPr id="24" name="TextBox 23">
                <a:extLst>
                  <a:ext uri="{FF2B5EF4-FFF2-40B4-BE49-F238E27FC236}">
                    <a16:creationId xmlns:a16="http://schemas.microsoft.com/office/drawing/2014/main" id="{51F81385-08B4-4DD8-8878-2F081427DADA}"/>
                  </a:ext>
                </a:extLst>
              </p:cNvPr>
              <p:cNvSpPr txBox="1"/>
              <p:nvPr/>
            </p:nvSpPr>
            <p:spPr>
              <a:xfrm>
                <a:off x="7032721" y="3050839"/>
                <a:ext cx="4672136" cy="1477328"/>
              </a:xfrm>
              <a:prstGeom prst="rect">
                <a:avLst/>
              </a:prstGeom>
              <a:noFill/>
            </p:spPr>
            <p:txBody>
              <a:bodyPr wrap="square" rtlCol="0">
                <a:spAutoFit/>
              </a:bodyPr>
              <a:lstStyle/>
              <a:p>
                <a:r>
                  <a:rPr lang="en-GB" dirty="0"/>
                  <a:t>In the </a:t>
                </a:r>
                <a:r>
                  <a:rPr lang="en-GB" b="1" dirty="0"/>
                  <a:t>Data </a:t>
                </a:r>
                <a:r>
                  <a:rPr lang="en-GB" dirty="0"/>
                  <a:t>field, define a range. Options include:</a:t>
                </a:r>
              </a:p>
              <a:p>
                <a:pPr marL="285750" indent="-285750">
                  <a:buFontTx/>
                  <a:buChar char="-"/>
                </a:pPr>
                <a:r>
                  <a:rPr lang="en-GB" b="1" dirty="0"/>
                  <a:t>Equals</a:t>
                </a:r>
              </a:p>
              <a:p>
                <a:pPr marL="285750" indent="-285750">
                  <a:buFontTx/>
                  <a:buChar char="-"/>
                </a:pPr>
                <a:r>
                  <a:rPr lang="en-GB" b="1" dirty="0"/>
                  <a:t>Less than</a:t>
                </a:r>
              </a:p>
              <a:p>
                <a:pPr marL="285750" indent="-285750">
                  <a:buFontTx/>
                  <a:buChar char="-"/>
                </a:pPr>
                <a:r>
                  <a:rPr lang="en-GB" b="1" dirty="0"/>
                  <a:t>Greater than or equal to</a:t>
                </a:r>
                <a:endParaRPr lang="en-GB" dirty="0"/>
              </a:p>
            </p:txBody>
          </p:sp>
          <p:sp>
            <p:nvSpPr>
              <p:cNvPr id="27" name="Rectangle 26">
                <a:extLst>
                  <a:ext uri="{FF2B5EF4-FFF2-40B4-BE49-F238E27FC236}">
                    <a16:creationId xmlns:a16="http://schemas.microsoft.com/office/drawing/2014/main" id="{367CD7E9-D5BC-4F70-AF66-3B2DBBB871F7}"/>
                  </a:ext>
                </a:extLst>
              </p:cNvPr>
              <p:cNvSpPr/>
              <p:nvPr/>
            </p:nvSpPr>
            <p:spPr>
              <a:xfrm>
                <a:off x="1032860" y="3679960"/>
                <a:ext cx="3694988" cy="170392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Oval 14">
              <a:extLst>
                <a:ext uri="{FF2B5EF4-FFF2-40B4-BE49-F238E27FC236}">
                  <a16:creationId xmlns:a16="http://schemas.microsoft.com/office/drawing/2014/main" id="{242E1ACF-5B28-4FEE-8ECA-135B1D258617}"/>
                </a:ext>
              </a:extLst>
            </p:cNvPr>
            <p:cNvSpPr/>
            <p:nvPr/>
          </p:nvSpPr>
          <p:spPr>
            <a:xfrm>
              <a:off x="6474260" y="308718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5" name="Group 4">
            <a:extLst>
              <a:ext uri="{FF2B5EF4-FFF2-40B4-BE49-F238E27FC236}">
                <a16:creationId xmlns:a16="http://schemas.microsoft.com/office/drawing/2014/main" id="{3F56951C-7820-4E68-8C0F-E22D53A3DE4A}"/>
              </a:ext>
            </a:extLst>
          </p:cNvPr>
          <p:cNvGrpSpPr/>
          <p:nvPr/>
        </p:nvGrpSpPr>
        <p:grpSpPr>
          <a:xfrm>
            <a:off x="2950228" y="3402379"/>
            <a:ext cx="8754012" cy="1981508"/>
            <a:chOff x="2950228" y="3402379"/>
            <a:chExt cx="8754012" cy="1981508"/>
          </a:xfrm>
        </p:grpSpPr>
        <p:grpSp>
          <p:nvGrpSpPr>
            <p:cNvPr id="9" name="Group 8">
              <a:extLst>
                <a:ext uri="{FF2B5EF4-FFF2-40B4-BE49-F238E27FC236}">
                  <a16:creationId xmlns:a16="http://schemas.microsoft.com/office/drawing/2014/main" id="{6992EDB8-4FD6-451D-A3AB-0CADCBF02CB6}"/>
                </a:ext>
              </a:extLst>
            </p:cNvPr>
            <p:cNvGrpSpPr/>
            <p:nvPr/>
          </p:nvGrpSpPr>
          <p:grpSpPr>
            <a:xfrm>
              <a:off x="2950228" y="3402379"/>
              <a:ext cx="8754012" cy="1981508"/>
              <a:chOff x="2950228" y="3402379"/>
              <a:chExt cx="8754012" cy="1981508"/>
            </a:xfrm>
          </p:grpSpPr>
          <p:sp>
            <p:nvSpPr>
              <p:cNvPr id="26" name="TextBox 25">
                <a:extLst>
                  <a:ext uri="{FF2B5EF4-FFF2-40B4-BE49-F238E27FC236}">
                    <a16:creationId xmlns:a16="http://schemas.microsoft.com/office/drawing/2014/main" id="{7EE2D365-1920-4C5A-A79F-8B9A956D99AE}"/>
                  </a:ext>
                </a:extLst>
              </p:cNvPr>
              <p:cNvSpPr txBox="1"/>
              <p:nvPr/>
            </p:nvSpPr>
            <p:spPr>
              <a:xfrm>
                <a:off x="7032104" y="4737556"/>
                <a:ext cx="4672136" cy="646331"/>
              </a:xfrm>
              <a:prstGeom prst="rect">
                <a:avLst/>
              </a:prstGeom>
              <a:noFill/>
            </p:spPr>
            <p:txBody>
              <a:bodyPr wrap="square" rtlCol="0">
                <a:spAutoFit/>
              </a:bodyPr>
              <a:lstStyle/>
              <a:p>
                <a:r>
                  <a:rPr lang="en-GB" dirty="0"/>
                  <a:t>Choose to ignore blanks, or enforce non-null values</a:t>
                </a:r>
              </a:p>
            </p:txBody>
          </p:sp>
          <p:sp>
            <p:nvSpPr>
              <p:cNvPr id="28" name="Rectangle 27">
                <a:extLst>
                  <a:ext uri="{FF2B5EF4-FFF2-40B4-BE49-F238E27FC236}">
                    <a16:creationId xmlns:a16="http://schemas.microsoft.com/office/drawing/2014/main" id="{4263D78A-37A7-4001-AA12-72C09C5249E6}"/>
                  </a:ext>
                </a:extLst>
              </p:cNvPr>
              <p:cNvSpPr/>
              <p:nvPr/>
            </p:nvSpPr>
            <p:spPr>
              <a:xfrm>
                <a:off x="2950228" y="3402379"/>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Oval 15">
              <a:extLst>
                <a:ext uri="{FF2B5EF4-FFF2-40B4-BE49-F238E27FC236}">
                  <a16:creationId xmlns:a16="http://schemas.microsoft.com/office/drawing/2014/main" id="{9D25145B-19A9-4853-8616-601BB2C589C5}"/>
                </a:ext>
              </a:extLst>
            </p:cNvPr>
            <p:cNvSpPr/>
            <p:nvPr/>
          </p:nvSpPr>
          <p:spPr>
            <a:xfrm>
              <a:off x="6487707" y="4711697"/>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custDataLst>
      <p:tags r:id="rId1"/>
    </p:custDataLst>
    <p:extLst>
      <p:ext uri="{BB962C8B-B14F-4D97-AF65-F5344CB8AC3E}">
        <p14:creationId xmlns:p14="http://schemas.microsoft.com/office/powerpoint/2010/main" val="134573048"/>
      </p:ext>
    </p:extLst>
  </p:cSld>
  <p:clrMapOvr>
    <a:masterClrMapping/>
  </p:clrMapOvr>
  <p:transition spd="slow" advTm="64144">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98BF1-65DE-4046-A202-126A7CF55293}"/>
              </a:ext>
            </a:extLst>
          </p:cNvPr>
          <p:cNvPicPr>
            <a:picLocks noChangeAspect="1"/>
          </p:cNvPicPr>
          <p:nvPr/>
        </p:nvPicPr>
        <p:blipFill>
          <a:blip r:embed="rId3"/>
          <a:stretch>
            <a:fillRect/>
          </a:stretch>
        </p:blipFill>
        <p:spPr>
          <a:xfrm>
            <a:off x="652096" y="2055837"/>
            <a:ext cx="5747637" cy="4109467"/>
          </a:xfrm>
          <a:prstGeom prst="rect">
            <a:avLst/>
          </a:prstGeom>
        </p:spPr>
      </p:pic>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sp>
        <p:nvSpPr>
          <p:cNvPr id="21" name="TextBox 20">
            <a:extLst>
              <a:ext uri="{FF2B5EF4-FFF2-40B4-BE49-F238E27FC236}">
                <a16:creationId xmlns:a16="http://schemas.microsoft.com/office/drawing/2014/main" id="{FAD8B266-B12E-4D27-918B-CB514AAB4AD5}"/>
              </a:ext>
            </a:extLst>
          </p:cNvPr>
          <p:cNvSpPr txBox="1"/>
          <p:nvPr/>
        </p:nvSpPr>
        <p:spPr>
          <a:xfrm>
            <a:off x="695400" y="1484784"/>
            <a:ext cx="1819729" cy="369332"/>
          </a:xfrm>
          <a:prstGeom prst="rect">
            <a:avLst/>
          </a:prstGeom>
          <a:noFill/>
        </p:spPr>
        <p:txBody>
          <a:bodyPr wrap="none" rtlCol="0">
            <a:spAutoFit/>
          </a:bodyPr>
          <a:lstStyle/>
          <a:p>
            <a:r>
              <a:rPr lang="en-GB" b="1" dirty="0"/>
              <a:t>Input Message</a:t>
            </a:r>
          </a:p>
        </p:txBody>
      </p:sp>
      <p:grpSp>
        <p:nvGrpSpPr>
          <p:cNvPr id="5" name="Group 4">
            <a:extLst>
              <a:ext uri="{FF2B5EF4-FFF2-40B4-BE49-F238E27FC236}">
                <a16:creationId xmlns:a16="http://schemas.microsoft.com/office/drawing/2014/main" id="{49727C51-D422-4F37-815D-CF9AE4616986}"/>
              </a:ext>
            </a:extLst>
          </p:cNvPr>
          <p:cNvGrpSpPr/>
          <p:nvPr/>
        </p:nvGrpSpPr>
        <p:grpSpPr>
          <a:xfrm>
            <a:off x="960852" y="2166119"/>
            <a:ext cx="10779756" cy="971250"/>
            <a:chOff x="960852" y="2166119"/>
            <a:chExt cx="10779756" cy="971250"/>
          </a:xfrm>
        </p:grpSpPr>
        <p:grpSp>
          <p:nvGrpSpPr>
            <p:cNvPr id="2" name="Group 1">
              <a:extLst>
                <a:ext uri="{FF2B5EF4-FFF2-40B4-BE49-F238E27FC236}">
                  <a16:creationId xmlns:a16="http://schemas.microsoft.com/office/drawing/2014/main" id="{2614750A-7705-4727-A893-7AF289419DFC}"/>
                </a:ext>
              </a:extLst>
            </p:cNvPr>
            <p:cNvGrpSpPr/>
            <p:nvPr/>
          </p:nvGrpSpPr>
          <p:grpSpPr>
            <a:xfrm>
              <a:off x="960852" y="2177914"/>
              <a:ext cx="10779756" cy="959455"/>
              <a:chOff x="960852" y="2177914"/>
              <a:chExt cx="10779756" cy="959455"/>
            </a:xfrm>
          </p:grpSpPr>
          <p:sp>
            <p:nvSpPr>
              <p:cNvPr id="22" name="TextBox 21">
                <a:extLst>
                  <a:ext uri="{FF2B5EF4-FFF2-40B4-BE49-F238E27FC236}">
                    <a16:creationId xmlns:a16="http://schemas.microsoft.com/office/drawing/2014/main" id="{58778E11-95AB-4FA0-8C1B-7EEB76211235}"/>
                  </a:ext>
                </a:extLst>
              </p:cNvPr>
              <p:cNvSpPr txBox="1"/>
              <p:nvPr/>
            </p:nvSpPr>
            <p:spPr>
              <a:xfrm>
                <a:off x="7068472" y="2177914"/>
                <a:ext cx="4672136" cy="646331"/>
              </a:xfrm>
              <a:prstGeom prst="rect">
                <a:avLst/>
              </a:prstGeom>
              <a:noFill/>
            </p:spPr>
            <p:txBody>
              <a:bodyPr wrap="square" rtlCol="0">
                <a:spAutoFit/>
              </a:bodyPr>
              <a:lstStyle/>
              <a:p>
                <a:r>
                  <a:rPr lang="en-GB" dirty="0"/>
                  <a:t>Choose whether to show an input message (default: </a:t>
                </a:r>
                <a:r>
                  <a:rPr lang="en-GB" b="1" dirty="0"/>
                  <a:t>yes</a:t>
                </a:r>
                <a:r>
                  <a:rPr lang="en-GB" dirty="0"/>
                  <a:t>)</a:t>
                </a:r>
              </a:p>
            </p:txBody>
          </p:sp>
          <p:sp>
            <p:nvSpPr>
              <p:cNvPr id="16" name="Rectangle 15">
                <a:extLst>
                  <a:ext uri="{FF2B5EF4-FFF2-40B4-BE49-F238E27FC236}">
                    <a16:creationId xmlns:a16="http://schemas.microsoft.com/office/drawing/2014/main" id="{C6EA05F6-3AD8-48E3-9108-5D67550D4BA3}"/>
                  </a:ext>
                </a:extLst>
              </p:cNvPr>
              <p:cNvSpPr/>
              <p:nvPr/>
            </p:nvSpPr>
            <p:spPr>
              <a:xfrm>
                <a:off x="960852" y="2968866"/>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Oval 8">
              <a:extLst>
                <a:ext uri="{FF2B5EF4-FFF2-40B4-BE49-F238E27FC236}">
                  <a16:creationId xmlns:a16="http://schemas.microsoft.com/office/drawing/2014/main" id="{33FABCB3-445E-4868-A572-96C32DEADE18}"/>
                </a:ext>
              </a:extLst>
            </p:cNvPr>
            <p:cNvSpPr/>
            <p:nvPr/>
          </p:nvSpPr>
          <p:spPr>
            <a:xfrm>
              <a:off x="6561644"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3" name="Group 2">
            <a:extLst>
              <a:ext uri="{FF2B5EF4-FFF2-40B4-BE49-F238E27FC236}">
                <a16:creationId xmlns:a16="http://schemas.microsoft.com/office/drawing/2014/main" id="{A60E1BE7-BC41-4844-AAA4-6409554E7635}"/>
              </a:ext>
            </a:extLst>
          </p:cNvPr>
          <p:cNvGrpSpPr/>
          <p:nvPr/>
        </p:nvGrpSpPr>
        <p:grpSpPr>
          <a:xfrm>
            <a:off x="1020503" y="3028619"/>
            <a:ext cx="10732462" cy="2303258"/>
            <a:chOff x="1020503" y="3028619"/>
            <a:chExt cx="10732462" cy="2303258"/>
          </a:xfrm>
        </p:grpSpPr>
        <p:sp>
          <p:nvSpPr>
            <p:cNvPr id="24" name="TextBox 23">
              <a:extLst>
                <a:ext uri="{FF2B5EF4-FFF2-40B4-BE49-F238E27FC236}">
                  <a16:creationId xmlns:a16="http://schemas.microsoft.com/office/drawing/2014/main" id="{51F81385-08B4-4DD8-8878-2F081427DADA}"/>
                </a:ext>
              </a:extLst>
            </p:cNvPr>
            <p:cNvSpPr txBox="1"/>
            <p:nvPr/>
          </p:nvSpPr>
          <p:spPr>
            <a:xfrm>
              <a:off x="7080829" y="3059668"/>
              <a:ext cx="4672136" cy="646331"/>
            </a:xfrm>
            <a:prstGeom prst="rect">
              <a:avLst/>
            </a:prstGeom>
            <a:noFill/>
          </p:spPr>
          <p:txBody>
            <a:bodyPr wrap="square" rtlCol="0">
              <a:spAutoFit/>
            </a:bodyPr>
            <a:lstStyle/>
            <a:p>
              <a:r>
                <a:rPr lang="en-GB" dirty="0"/>
                <a:t>Set the title and text of the input message popup.</a:t>
              </a:r>
            </a:p>
          </p:txBody>
        </p:sp>
        <p:sp>
          <p:nvSpPr>
            <p:cNvPr id="17" name="Rectangle 16">
              <a:extLst>
                <a:ext uri="{FF2B5EF4-FFF2-40B4-BE49-F238E27FC236}">
                  <a16:creationId xmlns:a16="http://schemas.microsoft.com/office/drawing/2014/main" id="{D302EF92-F22B-4EF8-8F72-9F0C5933C680}"/>
                </a:ext>
              </a:extLst>
            </p:cNvPr>
            <p:cNvSpPr/>
            <p:nvPr/>
          </p:nvSpPr>
          <p:spPr>
            <a:xfrm>
              <a:off x="1020503" y="3494605"/>
              <a:ext cx="5063140" cy="183727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F24214-EB69-45C2-BEF6-B5F004564DFB}"/>
                </a:ext>
              </a:extLst>
            </p:cNvPr>
            <p:cNvSpPr/>
            <p:nvPr/>
          </p:nvSpPr>
          <p:spPr>
            <a:xfrm>
              <a:off x="6554942" y="30286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custDataLst>
      <p:tags r:id="rId1"/>
    </p:custDataLst>
    <p:extLst>
      <p:ext uri="{BB962C8B-B14F-4D97-AF65-F5344CB8AC3E}">
        <p14:creationId xmlns:p14="http://schemas.microsoft.com/office/powerpoint/2010/main" val="1311891248"/>
      </p:ext>
    </p:extLst>
  </p:cSld>
  <p:clrMapOvr>
    <a:masterClrMapping/>
  </p:clrMapOvr>
  <p:transition spd="slow" advTm="31261">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7.4|2.7|2.2|6"/>
</p:tagLst>
</file>

<file path=ppt/tags/tag10.xml><?xml version="1.0" encoding="utf-8"?>
<p:tagLst xmlns:a="http://schemas.openxmlformats.org/drawingml/2006/main" xmlns:r="http://schemas.openxmlformats.org/officeDocument/2006/relationships" xmlns:p="http://schemas.openxmlformats.org/presentationml/2006/main">
  <p:tag name="TIMING" val="|34.4|3.5"/>
</p:tagLst>
</file>

<file path=ppt/tags/tag11.xml><?xml version="1.0" encoding="utf-8"?>
<p:tagLst xmlns:a="http://schemas.openxmlformats.org/drawingml/2006/main" xmlns:r="http://schemas.openxmlformats.org/officeDocument/2006/relationships" xmlns:p="http://schemas.openxmlformats.org/presentationml/2006/main">
  <p:tag name="TIMING" val="|25.8"/>
</p:tagLst>
</file>

<file path=ppt/tags/tag12.xml><?xml version="1.0" encoding="utf-8"?>
<p:tagLst xmlns:a="http://schemas.openxmlformats.org/drawingml/2006/main" xmlns:r="http://schemas.openxmlformats.org/officeDocument/2006/relationships" xmlns:p="http://schemas.openxmlformats.org/presentationml/2006/main">
  <p:tag name="TIMING" val="|25.2|3"/>
</p:tagLst>
</file>

<file path=ppt/tags/tag13.xml><?xml version="1.0" encoding="utf-8"?>
<p:tagLst xmlns:a="http://schemas.openxmlformats.org/drawingml/2006/main" xmlns:r="http://schemas.openxmlformats.org/officeDocument/2006/relationships" xmlns:p="http://schemas.openxmlformats.org/presentationml/2006/main">
  <p:tag name="TIMING" val="|5.2|4.5"/>
</p:tagLst>
</file>

<file path=ppt/tags/tag14.xml><?xml version="1.0" encoding="utf-8"?>
<p:tagLst xmlns:a="http://schemas.openxmlformats.org/drawingml/2006/main" xmlns:r="http://schemas.openxmlformats.org/officeDocument/2006/relationships" xmlns:p="http://schemas.openxmlformats.org/presentationml/2006/main">
  <p:tag name="TIMING" val="|22.3|11.7"/>
</p:tagLst>
</file>

<file path=ppt/tags/tag15.xml><?xml version="1.0" encoding="utf-8"?>
<p:tagLst xmlns:a="http://schemas.openxmlformats.org/drawingml/2006/main" xmlns:r="http://schemas.openxmlformats.org/officeDocument/2006/relationships" xmlns:p="http://schemas.openxmlformats.org/presentationml/2006/main">
  <p:tag name="SLIDESRC_TAGID" val="447f83ad-7fa4-4c66-a892-6506e28431b0"/>
  <p:tag name="TIMING" val="|19.6|4.6"/>
</p:tagLst>
</file>

<file path=ppt/tags/tag2.xml><?xml version="1.0" encoding="utf-8"?>
<p:tagLst xmlns:a="http://schemas.openxmlformats.org/drawingml/2006/main" xmlns:r="http://schemas.openxmlformats.org/officeDocument/2006/relationships" xmlns:p="http://schemas.openxmlformats.org/presentationml/2006/main">
  <p:tag name="TIMING" val="|23.3|11.3|17.1"/>
</p:tagLst>
</file>

<file path=ppt/tags/tag3.xml><?xml version="1.0" encoding="utf-8"?>
<p:tagLst xmlns:a="http://schemas.openxmlformats.org/drawingml/2006/main" xmlns:r="http://schemas.openxmlformats.org/officeDocument/2006/relationships" xmlns:p="http://schemas.openxmlformats.org/presentationml/2006/main">
  <p:tag name="TIMING" val="|13.1|11.6"/>
</p:tagLst>
</file>

<file path=ppt/tags/tag4.xml><?xml version="1.0" encoding="utf-8"?>
<p:tagLst xmlns:a="http://schemas.openxmlformats.org/drawingml/2006/main" xmlns:r="http://schemas.openxmlformats.org/officeDocument/2006/relationships" xmlns:p="http://schemas.openxmlformats.org/presentationml/2006/main">
  <p:tag name="TIMING" val="|8.4|6.2"/>
</p:tagLst>
</file>

<file path=ppt/tags/tag5.xml><?xml version="1.0" encoding="utf-8"?>
<p:tagLst xmlns:a="http://schemas.openxmlformats.org/drawingml/2006/main" xmlns:r="http://schemas.openxmlformats.org/officeDocument/2006/relationships" xmlns:p="http://schemas.openxmlformats.org/presentationml/2006/main">
  <p:tag name="TIMING" val="|12.8|7|12.3"/>
</p:tagLst>
</file>

<file path=ppt/tags/tag6.xml><?xml version="1.0" encoding="utf-8"?>
<p:tagLst xmlns:a="http://schemas.openxmlformats.org/drawingml/2006/main" xmlns:r="http://schemas.openxmlformats.org/officeDocument/2006/relationships" xmlns:p="http://schemas.openxmlformats.org/presentationml/2006/main">
  <p:tag name="TIMING" val="|1.2|35.3|21.4"/>
</p:tagLst>
</file>

<file path=ppt/tags/tag7.xml><?xml version="1.0" encoding="utf-8"?>
<p:tagLst xmlns:a="http://schemas.openxmlformats.org/drawingml/2006/main" xmlns:r="http://schemas.openxmlformats.org/officeDocument/2006/relationships" xmlns:p="http://schemas.openxmlformats.org/presentationml/2006/main">
  <p:tag name="TIMING" val="|0.9|10.5|5"/>
</p:tagLst>
</file>

<file path=ppt/tags/tag8.xml><?xml version="1.0" encoding="utf-8"?>
<p:tagLst xmlns:a="http://schemas.openxmlformats.org/drawingml/2006/main" xmlns:r="http://schemas.openxmlformats.org/officeDocument/2006/relationships" xmlns:p="http://schemas.openxmlformats.org/presentationml/2006/main">
  <p:tag name="SLIDESRC_TAGID" val="447f83ad-7fa4-4c66-a892-6506e28431b0"/>
  <p:tag name="TIMING" val="|16.1|5.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9.8|3.2|4.9"/>
</p:tagLst>
</file>

<file path=ppt/theme/theme1.xml><?xml version="1.0" encoding="utf-8"?>
<a:theme xmlns:a="http://schemas.openxmlformats.org/drawingml/2006/main" name="2_AD 1">
  <a:themeElements>
    <a:clrScheme name="Alpha Ability">
      <a:dk1>
        <a:srgbClr val="000000"/>
      </a:dk1>
      <a:lt1>
        <a:srgbClr val="FFFFFF"/>
      </a:lt1>
      <a:dk2>
        <a:srgbClr val="003399"/>
      </a:dk2>
      <a:lt2>
        <a:srgbClr val="8B949B"/>
      </a:lt2>
      <a:accent1>
        <a:srgbClr val="1996CC"/>
      </a:accent1>
      <a:accent2>
        <a:srgbClr val="2EC0BD"/>
      </a:accent2>
      <a:accent3>
        <a:srgbClr val="011892"/>
      </a:accent3>
      <a:accent4>
        <a:srgbClr val="D65E00"/>
      </a:accent4>
      <a:accent5>
        <a:srgbClr val="F7C409"/>
      </a:accent5>
      <a:accent6>
        <a:srgbClr val="2EC0BD"/>
      </a:accent6>
      <a:hlink>
        <a:srgbClr val="1997CD"/>
      </a:hlink>
      <a:folHlink>
        <a:srgbClr val="8B949B"/>
      </a:folHlink>
    </a:clrScheme>
    <a:fontScheme name="Alpha Development (Century Gothic) 201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914F63A-4EF8-3749-B03D-B916594AA3B0}" vid="{D76707AF-F8FB-3747-813B-36F2A35DA01D}"/>
    </a:ext>
  </a:extLst>
</a:theme>
</file>

<file path=ppt/theme/theme2.xml><?xml version="1.0" encoding="utf-8"?>
<a:theme xmlns:a="http://schemas.openxmlformats.org/drawingml/2006/main" name="AD 1">
  <a:themeElements>
    <a:clrScheme name="Alpha Ability">
      <a:dk1>
        <a:srgbClr val="000000"/>
      </a:dk1>
      <a:lt1>
        <a:srgbClr val="FFFFFF"/>
      </a:lt1>
      <a:dk2>
        <a:srgbClr val="003399"/>
      </a:dk2>
      <a:lt2>
        <a:srgbClr val="8B949B"/>
      </a:lt2>
      <a:accent1>
        <a:srgbClr val="1996CC"/>
      </a:accent1>
      <a:accent2>
        <a:srgbClr val="2EC0BD"/>
      </a:accent2>
      <a:accent3>
        <a:srgbClr val="011892"/>
      </a:accent3>
      <a:accent4>
        <a:srgbClr val="D65E00"/>
      </a:accent4>
      <a:accent5>
        <a:srgbClr val="F7C409"/>
      </a:accent5>
      <a:accent6>
        <a:srgbClr val="2EC0BD"/>
      </a:accent6>
      <a:hlink>
        <a:srgbClr val="1997CD"/>
      </a:hlink>
      <a:folHlink>
        <a:srgbClr val="8B949B"/>
      </a:folHlink>
    </a:clrScheme>
    <a:fontScheme name="Alpha Development (Century Gothic) 201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914F63A-4EF8-3749-B03D-B916594AA3B0}" vid="{F31A3CD2-8F89-EF49-B2C5-63ED80D2E677}"/>
    </a:ext>
  </a:extLst>
</a:theme>
</file>

<file path=ppt/theme/theme3.xml><?xml version="1.0" encoding="utf-8"?>
<a:theme xmlns:a="http://schemas.openxmlformats.org/drawingml/2006/main" name="Date holder">
  <a:themeElements>
    <a:clrScheme name="Leadership Template">
      <a:dk1>
        <a:srgbClr val="424242"/>
      </a:dk1>
      <a:lt1>
        <a:srgbClr val="FFFFFF"/>
      </a:lt1>
      <a:dk2>
        <a:srgbClr val="002573"/>
      </a:dk2>
      <a:lt2>
        <a:srgbClr val="8B949B"/>
      </a:lt2>
      <a:accent1>
        <a:srgbClr val="175F5E"/>
      </a:accent1>
      <a:accent2>
        <a:srgbClr val="137199"/>
      </a:accent2>
      <a:accent3>
        <a:srgbClr val="002573"/>
      </a:accent3>
      <a:accent4>
        <a:srgbClr val="E97100"/>
      </a:accent4>
      <a:accent5>
        <a:srgbClr val="F7C308"/>
      </a:accent5>
      <a:accent6>
        <a:srgbClr val="F12E6B"/>
      </a:accent6>
      <a:hlink>
        <a:srgbClr val="137199"/>
      </a:hlink>
      <a:folHlink>
        <a:srgbClr val="8B949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1C3213C1-40EB-964C-B583-75ADDF94B5A2}" vid="{BCCD291D-3232-674D-973A-7AD29AC83F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059fecdb-ee26-4135-81c8-712a955c51df" xsi:nil="true"/>
    <_ip_UnifiedCompliancePolicyProperties xmlns="http://schemas.microsoft.com/sharepoint/v3" xsi:nil="true"/>
    <lcf76f155ced4ddcb4097134ff3c332f xmlns="26d2fa48-a9bb-4686-8122-5406e5c0c03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5553BD9181624686A68F63ABB446DF" ma:contentTypeVersion="21" ma:contentTypeDescription="Create a new document." ma:contentTypeScope="" ma:versionID="ee33f439afe5f713e430bc419b9183ba">
  <xsd:schema xmlns:xsd="http://www.w3.org/2001/XMLSchema" xmlns:xs="http://www.w3.org/2001/XMLSchema" xmlns:p="http://schemas.microsoft.com/office/2006/metadata/properties" xmlns:ns1="http://schemas.microsoft.com/sharepoint/v3" xmlns:ns2="26d2fa48-a9bb-4686-8122-5406e5c0c038" xmlns:ns3="059fecdb-ee26-4135-81c8-712a955c51df" targetNamespace="http://schemas.microsoft.com/office/2006/metadata/properties" ma:root="true" ma:fieldsID="8a55f4bd9fbe5a9e1352735377af3810" ns1:_="" ns2:_="" ns3:_="">
    <xsd:import namespace="http://schemas.microsoft.com/sharepoint/v3"/>
    <xsd:import namespace="26d2fa48-a9bb-4686-8122-5406e5c0c038"/>
    <xsd:import namespace="059fecdb-ee26-4135-81c8-712a955c51d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d2fa48-a9bb-4686-8122-5406e5c0c0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524ab15-2588-42b2-9fa8-efec336df72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9fecdb-ee26-4135-81c8-712a955c51d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51f1491-6acf-4107-a370-7835031dc742}" ma:internalName="TaxCatchAll" ma:showField="CatchAllData" ma:web="059fecdb-ee26-4135-81c8-712a955c51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F8429F-08F2-4BBA-8192-EAEF9A6683E4}">
  <ds:schemaRefs>
    <ds:schemaRef ds:uri="http://schemas.microsoft.com/sharepoint/v3/contenttype/forms"/>
  </ds:schemaRefs>
</ds:datastoreItem>
</file>

<file path=customXml/itemProps2.xml><?xml version="1.0" encoding="utf-8"?>
<ds:datastoreItem xmlns:ds="http://schemas.openxmlformats.org/officeDocument/2006/customXml" ds:itemID="{0EA0C221-ED51-492D-BD1E-8BBBA6B11909}">
  <ds:schemaRefs>
    <ds:schemaRef ds:uri="http://www.w3.org/XML/1998/namespac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dcmitype/"/>
    <ds:schemaRef ds:uri="http://schemas.openxmlformats.org/package/2006/metadata/core-properties"/>
    <ds:schemaRef ds:uri="563f4685-7473-4039-a801-c2532644dcd1"/>
    <ds:schemaRef ds:uri="d71b1705-8ce6-48a6-82d2-3f914472a107"/>
    <ds:schemaRef ds:uri="http://schemas.microsoft.com/sharepoint/v3"/>
    <ds:schemaRef ds:uri="059fecdb-ee26-4135-81c8-712a955c51df"/>
    <ds:schemaRef ds:uri="26d2fa48-a9bb-4686-8122-5406e5c0c038"/>
  </ds:schemaRefs>
</ds:datastoreItem>
</file>

<file path=customXml/itemProps3.xml><?xml version="1.0" encoding="utf-8"?>
<ds:datastoreItem xmlns:ds="http://schemas.openxmlformats.org/officeDocument/2006/customXml" ds:itemID="{06A39150-C735-409A-A01B-056B8889E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6d2fa48-a9bb-4686-8122-5406e5c0c038"/>
    <ds:schemaRef ds:uri="059fecdb-ee26-4135-81c8-712a955c5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1_Blank TItle Holder</Template>
  <TotalTime>269</TotalTime>
  <Words>2462</Words>
  <Application>Microsoft Office PowerPoint</Application>
  <PresentationFormat>Widescreen</PresentationFormat>
  <Paragraphs>220</Paragraphs>
  <Slides>26</Slides>
  <Notes>14</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2_AD 1</vt:lpstr>
      <vt:lpstr>AD 1</vt:lpstr>
      <vt:lpstr>Date holder</vt:lpstr>
      <vt:lpstr>PowerPoint Presentation</vt:lpstr>
      <vt:lpstr>agenda</vt:lpstr>
      <vt:lpstr>PowerPoint Presentation</vt:lpstr>
      <vt:lpstr>TO START: A HANDY HACK</vt:lpstr>
      <vt:lpstr>The CTRL-E autofill shortcut</vt:lpstr>
      <vt:lpstr>PowerPoint Presentation</vt:lpstr>
      <vt:lpstr>The data tab, and data tools</vt:lpstr>
      <vt:lpstr>THE VALIDATION DIALOG</vt:lpstr>
      <vt:lpstr>THE VALIDATION DIALOG</vt:lpstr>
      <vt:lpstr>THE VALIDATION DIALOG</vt:lpstr>
      <vt:lpstr>Applying a data validation rule</vt:lpstr>
      <vt:lpstr>Using sort(unique) to create a dropdown menu</vt:lpstr>
      <vt:lpstr>Using sort(unique) to create a dropdown menu</vt:lpstr>
      <vt:lpstr>Using sort(unique) to create a dropdown menu</vt:lpstr>
      <vt:lpstr>Using sort(unique) to create a dropdown menu</vt:lpstr>
      <vt:lpstr>exercise</vt:lpstr>
      <vt:lpstr>PowerPoint Presentation</vt:lpstr>
      <vt:lpstr>The conditional formatting wizard</vt:lpstr>
      <vt:lpstr>AN example</vt:lpstr>
      <vt:lpstr>AN example</vt:lpstr>
      <vt:lpstr>Focus on heatmaps</vt:lpstr>
      <vt:lpstr>Focus on heatmaps</vt:lpstr>
      <vt:lpstr>Managing formatting RULES</vt:lpstr>
      <vt:lpstr>PowerPoint Presentation</vt:lpstr>
      <vt:lpstr>Sparklines AND MORE</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Chandler</dc:creator>
  <cp:lastModifiedBy>Alex Wirtz</cp:lastModifiedBy>
  <cp:revision>25</cp:revision>
  <cp:lastPrinted>2015-03-16T15:03:50Z</cp:lastPrinted>
  <dcterms:created xsi:type="dcterms:W3CDTF">2021-02-04T14:23:10Z</dcterms:created>
  <dcterms:modified xsi:type="dcterms:W3CDTF">2023-11-12T11:18:12Z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0x010100265553BD9181624686A68F63ABB446DF</vt:lpwstr>
  </property>
  <property fmtid="{D5CDD505-2E9C-101B-9397-08002B2CF9AE}" pid="3" name="MediaServiceImageTags">
    <vt:lpwstr/>
  </property>
</Properties>
</file>